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Onest"/>
      <p:regular r:id="rId18"/>
      <p:bold r:id="rId19"/>
    </p:embeddedFont>
    <p:embeddedFont>
      <p:font typeface="Onest ExtraBold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nestExtraBold-bold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nest-bold.fntdata"/><Relationship Id="rId6" Type="http://schemas.openxmlformats.org/officeDocument/2006/relationships/slide" Target="slides/slide1.xml"/><Relationship Id="rId18" Type="http://schemas.openxmlformats.org/officeDocument/2006/relationships/font" Target="fonts/Ones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39ba4ed1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39ba4ed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39ba4ed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39ba4ed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d43707d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d43707d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12775" y="1474850"/>
            <a:ext cx="7299000" cy="26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rgbClr val="163D82"/>
                </a:solidFill>
                <a:latin typeface="Onest ExtraBold"/>
                <a:ea typeface="Onest ExtraBold"/>
                <a:cs typeface="Onest ExtraBold"/>
                <a:sym typeface="Onest ExtraBold"/>
              </a:rPr>
              <a:t>TITOLO</a:t>
            </a:r>
            <a:endParaRPr sz="6000">
              <a:solidFill>
                <a:srgbClr val="163D82"/>
              </a:solidFill>
              <a:latin typeface="Onest ExtraBold"/>
              <a:ea typeface="Onest ExtraBold"/>
              <a:cs typeface="Onest ExtraBold"/>
              <a:sym typeface="Onest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163D82"/>
              </a:solidFill>
              <a:latin typeface="Onest"/>
              <a:ea typeface="Onest"/>
              <a:cs typeface="Onest"/>
              <a:sym typeface="Ones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relatore</a:t>
            </a:r>
            <a:endParaRPr b="1" sz="2500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8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Affiliazione</a:t>
            </a:r>
            <a:endParaRPr i="1" sz="1800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712225" y="1188325"/>
            <a:ext cx="7581600" cy="3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latin typeface="Roboto"/>
                <a:ea typeface="Roboto"/>
                <a:cs typeface="Roboto"/>
                <a:sym typeface="Roboto"/>
              </a:rPr>
              <a:t>Conflitti di interesse</a:t>
            </a:r>
            <a:endParaRPr b="1" sz="29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820">
                <a:latin typeface="Roboto"/>
                <a:ea typeface="Roboto"/>
                <a:cs typeface="Roboto"/>
                <a:sym typeface="Roboto"/>
              </a:rPr>
              <a:t>Corpo del paragrafo</a:t>
            </a:r>
            <a:endParaRPr sz="18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rgbClr val="1B448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rgbClr val="1B448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712225" y="1188325"/>
            <a:ext cx="7581600" cy="3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latin typeface="Roboto"/>
                <a:ea typeface="Roboto"/>
                <a:cs typeface="Roboto"/>
                <a:sym typeface="Roboto"/>
              </a:rPr>
              <a:t>Testo</a:t>
            </a:r>
            <a:endParaRPr b="1" sz="29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820">
                <a:latin typeface="Roboto"/>
                <a:ea typeface="Roboto"/>
                <a:cs typeface="Roboto"/>
                <a:sym typeface="Roboto"/>
              </a:rPr>
              <a:t>Corpo del paragrafo</a:t>
            </a:r>
            <a:endParaRPr sz="18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rgbClr val="1B448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rgbClr val="1B448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