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Lst>
  <p:sldSz cy="36000000" cx="25200000"/>
  <p:notesSz cx="6858000" cy="9144000"/>
  <p:embeddedFontLst>
    <p:embeddedFont>
      <p:font typeface="Roboto"/>
      <p:regular r:id="rId7"/>
      <p:bold r:id="rId8"/>
      <p:italic r:id="rId9"/>
      <p:boldItalic r:id="rId10"/>
    </p:embeddedFont>
    <p:embeddedFont>
      <p:font typeface="Roboto Medium"/>
      <p:regular r:id="rId11"/>
      <p:bold r:id="rId12"/>
      <p:italic r:id="rId13"/>
      <p:boldItalic r:id="rId14"/>
    </p:embeddedFont>
    <p:embeddedFont>
      <p:font typeface="Onest SemiBold"/>
      <p:regular r:id="rId15"/>
      <p:bold r:id="rId16"/>
    </p:embeddedFont>
    <p:embeddedFont>
      <p:font typeface="Onest"/>
      <p:regular r:id="rId17"/>
      <p:bold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086A5C05-D2B7-433F-9F20-34307916319C}">
  <a:tblStyle styleId="{086A5C05-D2B7-433F-9F20-34307916319C}"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_rels/presentation.xml.rels><?xml version="1.0" encoding="UTF-8" standalone="yes"?><Relationships xmlns="http://schemas.openxmlformats.org/package/2006/relationships"><Relationship Id="rId11" Type="http://schemas.openxmlformats.org/officeDocument/2006/relationships/font" Target="fonts/RobotoMedium-regular.fntdata"/><Relationship Id="rId10" Type="http://schemas.openxmlformats.org/officeDocument/2006/relationships/font" Target="fonts/Roboto-boldItalic.fntdata"/><Relationship Id="rId13" Type="http://schemas.openxmlformats.org/officeDocument/2006/relationships/font" Target="fonts/RobotoMedium-italic.fntdata"/><Relationship Id="rId12" Type="http://schemas.openxmlformats.org/officeDocument/2006/relationships/font" Target="fonts/RobotoMedium-bold.fnt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font" Target="fonts/Roboto-italic.fntdata"/><Relationship Id="rId15" Type="http://schemas.openxmlformats.org/officeDocument/2006/relationships/font" Target="fonts/OnestSemiBold-regular.fntdata"/><Relationship Id="rId14" Type="http://schemas.openxmlformats.org/officeDocument/2006/relationships/font" Target="fonts/RobotoMedium-boldItalic.fntdata"/><Relationship Id="rId17" Type="http://schemas.openxmlformats.org/officeDocument/2006/relationships/font" Target="fonts/Onest-regular.fntdata"/><Relationship Id="rId16" Type="http://schemas.openxmlformats.org/officeDocument/2006/relationships/font" Target="fonts/OnestSemiBold-bold.fntdata"/><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font" Target="fonts/Onest-bold.fntdata"/><Relationship Id="rId7" Type="http://schemas.openxmlformats.org/officeDocument/2006/relationships/font" Target="fonts/Roboto-regular.fntdata"/><Relationship Id="rId8" Type="http://schemas.openxmlformats.org/officeDocument/2006/relationships/font" Target="fonts/Roboto-bold.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29173" y="685800"/>
            <a:ext cx="2400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229173" y="685800"/>
            <a:ext cx="24003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859039" y="5211374"/>
            <a:ext cx="23481900" cy="14366400"/>
          </a:xfrm>
          <a:prstGeom prst="rect">
            <a:avLst/>
          </a:prstGeom>
        </p:spPr>
        <p:txBody>
          <a:bodyPr anchorCtr="0" anchor="b" bIns="381275" lIns="381275" spcFirstLastPara="1" rIns="381275" wrap="square" tIns="381275">
            <a:normAutofit/>
          </a:bodyPr>
          <a:lstStyle>
            <a:lvl1pPr lvl="0" algn="ctr">
              <a:spcBef>
                <a:spcPts val="0"/>
              </a:spcBef>
              <a:spcAft>
                <a:spcPts val="0"/>
              </a:spcAft>
              <a:buSzPts val="21686"/>
              <a:buNone/>
              <a:defRPr sz="21685"/>
            </a:lvl1pPr>
            <a:lvl2pPr lvl="1" algn="ctr">
              <a:spcBef>
                <a:spcPts val="0"/>
              </a:spcBef>
              <a:spcAft>
                <a:spcPts val="0"/>
              </a:spcAft>
              <a:buSzPts val="21686"/>
              <a:buNone/>
              <a:defRPr sz="21685"/>
            </a:lvl2pPr>
            <a:lvl3pPr lvl="2" algn="ctr">
              <a:spcBef>
                <a:spcPts val="0"/>
              </a:spcBef>
              <a:spcAft>
                <a:spcPts val="0"/>
              </a:spcAft>
              <a:buSzPts val="21686"/>
              <a:buNone/>
              <a:defRPr sz="21685"/>
            </a:lvl3pPr>
            <a:lvl4pPr lvl="3" algn="ctr">
              <a:spcBef>
                <a:spcPts val="0"/>
              </a:spcBef>
              <a:spcAft>
                <a:spcPts val="0"/>
              </a:spcAft>
              <a:buSzPts val="21686"/>
              <a:buNone/>
              <a:defRPr sz="21685"/>
            </a:lvl4pPr>
            <a:lvl5pPr lvl="4" algn="ctr">
              <a:spcBef>
                <a:spcPts val="0"/>
              </a:spcBef>
              <a:spcAft>
                <a:spcPts val="0"/>
              </a:spcAft>
              <a:buSzPts val="21686"/>
              <a:buNone/>
              <a:defRPr sz="21685"/>
            </a:lvl5pPr>
            <a:lvl6pPr lvl="5" algn="ctr">
              <a:spcBef>
                <a:spcPts val="0"/>
              </a:spcBef>
              <a:spcAft>
                <a:spcPts val="0"/>
              </a:spcAft>
              <a:buSzPts val="21686"/>
              <a:buNone/>
              <a:defRPr sz="21685"/>
            </a:lvl6pPr>
            <a:lvl7pPr lvl="6" algn="ctr">
              <a:spcBef>
                <a:spcPts val="0"/>
              </a:spcBef>
              <a:spcAft>
                <a:spcPts val="0"/>
              </a:spcAft>
              <a:buSzPts val="21686"/>
              <a:buNone/>
              <a:defRPr sz="21685"/>
            </a:lvl7pPr>
            <a:lvl8pPr lvl="7" algn="ctr">
              <a:spcBef>
                <a:spcPts val="0"/>
              </a:spcBef>
              <a:spcAft>
                <a:spcPts val="0"/>
              </a:spcAft>
              <a:buSzPts val="21686"/>
              <a:buNone/>
              <a:defRPr sz="21685"/>
            </a:lvl8pPr>
            <a:lvl9pPr lvl="8" algn="ctr">
              <a:spcBef>
                <a:spcPts val="0"/>
              </a:spcBef>
              <a:spcAft>
                <a:spcPts val="0"/>
              </a:spcAft>
              <a:buSzPts val="21686"/>
              <a:buNone/>
              <a:defRPr sz="21685"/>
            </a:lvl9pPr>
          </a:lstStyle>
          <a:p/>
        </p:txBody>
      </p:sp>
      <p:sp>
        <p:nvSpPr>
          <p:cNvPr id="11" name="Google Shape;11;p2"/>
          <p:cNvSpPr txBox="1"/>
          <p:nvPr>
            <p:ph idx="1" type="subTitle"/>
          </p:nvPr>
        </p:nvSpPr>
        <p:spPr>
          <a:xfrm>
            <a:off x="859016" y="19836395"/>
            <a:ext cx="23481900" cy="5547600"/>
          </a:xfrm>
          <a:prstGeom prst="rect">
            <a:avLst/>
          </a:prstGeom>
        </p:spPr>
        <p:txBody>
          <a:bodyPr anchorCtr="0" anchor="t" bIns="381275" lIns="381275" spcFirstLastPara="1" rIns="381275" wrap="square" tIns="381275">
            <a:normAutofit/>
          </a:bodyPr>
          <a:lstStyle>
            <a:lvl1pPr lvl="0" algn="ctr">
              <a:lnSpc>
                <a:spcPct val="100000"/>
              </a:lnSpc>
              <a:spcBef>
                <a:spcPts val="0"/>
              </a:spcBef>
              <a:spcAft>
                <a:spcPts val="0"/>
              </a:spcAft>
              <a:buSzPts val="11677"/>
              <a:buNone/>
              <a:defRPr sz="11676"/>
            </a:lvl1pPr>
            <a:lvl2pPr lvl="1" algn="ctr">
              <a:lnSpc>
                <a:spcPct val="100000"/>
              </a:lnSpc>
              <a:spcBef>
                <a:spcPts val="0"/>
              </a:spcBef>
              <a:spcAft>
                <a:spcPts val="0"/>
              </a:spcAft>
              <a:buSzPts val="11677"/>
              <a:buNone/>
              <a:defRPr sz="11676"/>
            </a:lvl2pPr>
            <a:lvl3pPr lvl="2" algn="ctr">
              <a:lnSpc>
                <a:spcPct val="100000"/>
              </a:lnSpc>
              <a:spcBef>
                <a:spcPts val="0"/>
              </a:spcBef>
              <a:spcAft>
                <a:spcPts val="0"/>
              </a:spcAft>
              <a:buSzPts val="11677"/>
              <a:buNone/>
              <a:defRPr sz="11676"/>
            </a:lvl3pPr>
            <a:lvl4pPr lvl="3" algn="ctr">
              <a:lnSpc>
                <a:spcPct val="100000"/>
              </a:lnSpc>
              <a:spcBef>
                <a:spcPts val="0"/>
              </a:spcBef>
              <a:spcAft>
                <a:spcPts val="0"/>
              </a:spcAft>
              <a:buSzPts val="11677"/>
              <a:buNone/>
              <a:defRPr sz="11676"/>
            </a:lvl4pPr>
            <a:lvl5pPr lvl="4" algn="ctr">
              <a:lnSpc>
                <a:spcPct val="100000"/>
              </a:lnSpc>
              <a:spcBef>
                <a:spcPts val="0"/>
              </a:spcBef>
              <a:spcAft>
                <a:spcPts val="0"/>
              </a:spcAft>
              <a:buSzPts val="11677"/>
              <a:buNone/>
              <a:defRPr sz="11676"/>
            </a:lvl5pPr>
            <a:lvl6pPr lvl="5" algn="ctr">
              <a:lnSpc>
                <a:spcPct val="100000"/>
              </a:lnSpc>
              <a:spcBef>
                <a:spcPts val="0"/>
              </a:spcBef>
              <a:spcAft>
                <a:spcPts val="0"/>
              </a:spcAft>
              <a:buSzPts val="11677"/>
              <a:buNone/>
              <a:defRPr sz="11676"/>
            </a:lvl6pPr>
            <a:lvl7pPr lvl="6" algn="ctr">
              <a:lnSpc>
                <a:spcPct val="100000"/>
              </a:lnSpc>
              <a:spcBef>
                <a:spcPts val="0"/>
              </a:spcBef>
              <a:spcAft>
                <a:spcPts val="0"/>
              </a:spcAft>
              <a:buSzPts val="11677"/>
              <a:buNone/>
              <a:defRPr sz="11676"/>
            </a:lvl7pPr>
            <a:lvl8pPr lvl="7" algn="ctr">
              <a:lnSpc>
                <a:spcPct val="100000"/>
              </a:lnSpc>
              <a:spcBef>
                <a:spcPts val="0"/>
              </a:spcBef>
              <a:spcAft>
                <a:spcPts val="0"/>
              </a:spcAft>
              <a:buSzPts val="11677"/>
              <a:buNone/>
              <a:defRPr sz="11676"/>
            </a:lvl8pPr>
            <a:lvl9pPr lvl="8" algn="ctr">
              <a:lnSpc>
                <a:spcPct val="100000"/>
              </a:lnSpc>
              <a:spcBef>
                <a:spcPts val="0"/>
              </a:spcBef>
              <a:spcAft>
                <a:spcPts val="0"/>
              </a:spcAft>
              <a:buSzPts val="11677"/>
              <a:buNone/>
              <a:defRPr sz="11676"/>
            </a:lvl9pPr>
          </a:lstStyle>
          <a:p/>
        </p:txBody>
      </p:sp>
      <p:sp>
        <p:nvSpPr>
          <p:cNvPr id="12" name="Google Shape;12;p2"/>
          <p:cNvSpPr txBox="1"/>
          <p:nvPr>
            <p:ph idx="12" type="sldNum"/>
          </p:nvPr>
        </p:nvSpPr>
        <p:spPr>
          <a:xfrm>
            <a:off x="23349293" y="32638438"/>
            <a:ext cx="1512300" cy="2754900"/>
          </a:xfrm>
          <a:prstGeom prst="rect">
            <a:avLst/>
          </a:prstGeom>
        </p:spPr>
        <p:txBody>
          <a:bodyPr anchorCtr="0" anchor="ctr" bIns="381275" lIns="381275" spcFirstLastPara="1" rIns="381275" wrap="square" tIns="381275">
            <a:normAutofit/>
          </a:bodyPr>
          <a:lstStyle>
            <a:lvl1pPr lvl="0">
              <a:buNone/>
              <a:defRPr sz="4170"/>
            </a:lvl1pPr>
            <a:lvl2pPr lvl="1">
              <a:buNone/>
              <a:defRPr sz="4170"/>
            </a:lvl2pPr>
            <a:lvl3pPr lvl="2">
              <a:buNone/>
              <a:defRPr sz="4170"/>
            </a:lvl3pPr>
            <a:lvl4pPr lvl="3">
              <a:buNone/>
              <a:defRPr sz="4170"/>
            </a:lvl4pPr>
            <a:lvl5pPr lvl="4">
              <a:buNone/>
              <a:defRPr sz="4170"/>
            </a:lvl5pPr>
            <a:lvl6pPr lvl="5">
              <a:buNone/>
              <a:defRPr sz="4170"/>
            </a:lvl6pPr>
            <a:lvl7pPr lvl="6">
              <a:buNone/>
              <a:defRPr sz="4170"/>
            </a:lvl7pPr>
            <a:lvl8pPr lvl="7">
              <a:buNone/>
              <a:defRPr sz="4170"/>
            </a:lvl8pPr>
            <a:lvl9pPr lvl="8">
              <a:buNone/>
              <a:defRPr sz="4170"/>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859016" y="7741907"/>
            <a:ext cx="23481900" cy="13742700"/>
          </a:xfrm>
          <a:prstGeom prst="rect">
            <a:avLst/>
          </a:prstGeom>
        </p:spPr>
        <p:txBody>
          <a:bodyPr anchorCtr="0" anchor="b" bIns="381275" lIns="381275" spcFirstLastPara="1" rIns="381275" wrap="square" tIns="381275">
            <a:normAutofit/>
          </a:bodyPr>
          <a:lstStyle>
            <a:lvl1pPr lvl="0" algn="ctr">
              <a:spcBef>
                <a:spcPts val="0"/>
              </a:spcBef>
              <a:spcAft>
                <a:spcPts val="0"/>
              </a:spcAft>
              <a:buSzPts val="50044"/>
              <a:buNone/>
              <a:defRPr sz="50043"/>
            </a:lvl1pPr>
            <a:lvl2pPr lvl="1" algn="ctr">
              <a:spcBef>
                <a:spcPts val="0"/>
              </a:spcBef>
              <a:spcAft>
                <a:spcPts val="0"/>
              </a:spcAft>
              <a:buSzPts val="50044"/>
              <a:buNone/>
              <a:defRPr sz="50043"/>
            </a:lvl2pPr>
            <a:lvl3pPr lvl="2" algn="ctr">
              <a:spcBef>
                <a:spcPts val="0"/>
              </a:spcBef>
              <a:spcAft>
                <a:spcPts val="0"/>
              </a:spcAft>
              <a:buSzPts val="50044"/>
              <a:buNone/>
              <a:defRPr sz="50043"/>
            </a:lvl3pPr>
            <a:lvl4pPr lvl="3" algn="ctr">
              <a:spcBef>
                <a:spcPts val="0"/>
              </a:spcBef>
              <a:spcAft>
                <a:spcPts val="0"/>
              </a:spcAft>
              <a:buSzPts val="50044"/>
              <a:buNone/>
              <a:defRPr sz="50043"/>
            </a:lvl4pPr>
            <a:lvl5pPr lvl="4" algn="ctr">
              <a:spcBef>
                <a:spcPts val="0"/>
              </a:spcBef>
              <a:spcAft>
                <a:spcPts val="0"/>
              </a:spcAft>
              <a:buSzPts val="50044"/>
              <a:buNone/>
              <a:defRPr sz="50043"/>
            </a:lvl5pPr>
            <a:lvl6pPr lvl="5" algn="ctr">
              <a:spcBef>
                <a:spcPts val="0"/>
              </a:spcBef>
              <a:spcAft>
                <a:spcPts val="0"/>
              </a:spcAft>
              <a:buSzPts val="50044"/>
              <a:buNone/>
              <a:defRPr sz="50043"/>
            </a:lvl6pPr>
            <a:lvl7pPr lvl="6" algn="ctr">
              <a:spcBef>
                <a:spcPts val="0"/>
              </a:spcBef>
              <a:spcAft>
                <a:spcPts val="0"/>
              </a:spcAft>
              <a:buSzPts val="50044"/>
              <a:buNone/>
              <a:defRPr sz="50043"/>
            </a:lvl7pPr>
            <a:lvl8pPr lvl="7" algn="ctr">
              <a:spcBef>
                <a:spcPts val="0"/>
              </a:spcBef>
              <a:spcAft>
                <a:spcPts val="0"/>
              </a:spcAft>
              <a:buSzPts val="50044"/>
              <a:buNone/>
              <a:defRPr sz="50043"/>
            </a:lvl8pPr>
            <a:lvl9pPr lvl="8" algn="ctr">
              <a:spcBef>
                <a:spcPts val="0"/>
              </a:spcBef>
              <a:spcAft>
                <a:spcPts val="0"/>
              </a:spcAft>
              <a:buSzPts val="50044"/>
              <a:buNone/>
              <a:defRPr sz="50043"/>
            </a:lvl9pPr>
          </a:lstStyle>
          <a:p>
            <a:r>
              <a:t>xx%</a:t>
            </a:r>
          </a:p>
        </p:txBody>
      </p:sp>
      <p:sp>
        <p:nvSpPr>
          <p:cNvPr id="46" name="Google Shape;46;p11"/>
          <p:cNvSpPr txBox="1"/>
          <p:nvPr>
            <p:ph idx="1" type="body"/>
          </p:nvPr>
        </p:nvSpPr>
        <p:spPr>
          <a:xfrm>
            <a:off x="859016" y="22062817"/>
            <a:ext cx="23481900" cy="9104400"/>
          </a:xfrm>
          <a:prstGeom prst="rect">
            <a:avLst/>
          </a:prstGeom>
        </p:spPr>
        <p:txBody>
          <a:bodyPr anchorCtr="0" anchor="t" bIns="381275" lIns="381275" spcFirstLastPara="1" rIns="381275" wrap="square" tIns="381275">
            <a:normAutofit/>
          </a:bodyPr>
          <a:lstStyle>
            <a:lvl1pPr indent="-705266" lvl="0" marL="457200" algn="ctr">
              <a:spcBef>
                <a:spcPts val="0"/>
              </a:spcBef>
              <a:spcAft>
                <a:spcPts val="0"/>
              </a:spcAft>
              <a:buSzPts val="7507"/>
              <a:buChar char="●"/>
              <a:defRPr sz="7506"/>
            </a:lvl1pPr>
            <a:lvl2pPr indent="-599340" lvl="1" marL="914400" algn="ctr">
              <a:spcBef>
                <a:spcPts val="0"/>
              </a:spcBef>
              <a:spcAft>
                <a:spcPts val="0"/>
              </a:spcAft>
              <a:buSzPts val="5838"/>
              <a:buChar char="○"/>
              <a:defRPr sz="5838"/>
            </a:lvl2pPr>
            <a:lvl3pPr indent="-599340" lvl="2" marL="1371600" algn="ctr">
              <a:spcBef>
                <a:spcPts val="0"/>
              </a:spcBef>
              <a:spcAft>
                <a:spcPts val="0"/>
              </a:spcAft>
              <a:buSzPts val="5838"/>
              <a:buChar char="■"/>
              <a:defRPr sz="5838"/>
            </a:lvl3pPr>
            <a:lvl4pPr indent="-599340" lvl="3" marL="1828800" algn="ctr">
              <a:spcBef>
                <a:spcPts val="0"/>
              </a:spcBef>
              <a:spcAft>
                <a:spcPts val="0"/>
              </a:spcAft>
              <a:buSzPts val="5838"/>
              <a:buChar char="●"/>
              <a:defRPr sz="5838"/>
            </a:lvl4pPr>
            <a:lvl5pPr indent="-599340" lvl="4" marL="2286000" algn="ctr">
              <a:spcBef>
                <a:spcPts val="0"/>
              </a:spcBef>
              <a:spcAft>
                <a:spcPts val="0"/>
              </a:spcAft>
              <a:buSzPts val="5838"/>
              <a:buChar char="○"/>
              <a:defRPr sz="5838"/>
            </a:lvl5pPr>
            <a:lvl6pPr indent="-599340" lvl="5" marL="2743200" algn="ctr">
              <a:spcBef>
                <a:spcPts val="0"/>
              </a:spcBef>
              <a:spcAft>
                <a:spcPts val="0"/>
              </a:spcAft>
              <a:buSzPts val="5838"/>
              <a:buChar char="■"/>
              <a:defRPr sz="5838"/>
            </a:lvl6pPr>
            <a:lvl7pPr indent="-599340" lvl="6" marL="3200400" algn="ctr">
              <a:spcBef>
                <a:spcPts val="0"/>
              </a:spcBef>
              <a:spcAft>
                <a:spcPts val="0"/>
              </a:spcAft>
              <a:buSzPts val="5838"/>
              <a:buChar char="●"/>
              <a:defRPr sz="5838"/>
            </a:lvl7pPr>
            <a:lvl8pPr indent="-599340" lvl="7" marL="3657600" algn="ctr">
              <a:spcBef>
                <a:spcPts val="0"/>
              </a:spcBef>
              <a:spcAft>
                <a:spcPts val="0"/>
              </a:spcAft>
              <a:buSzPts val="5838"/>
              <a:buChar char="○"/>
              <a:defRPr sz="5838"/>
            </a:lvl8pPr>
            <a:lvl9pPr indent="-599340" lvl="8" marL="4114800" algn="ctr">
              <a:spcBef>
                <a:spcPts val="0"/>
              </a:spcBef>
              <a:spcAft>
                <a:spcPts val="0"/>
              </a:spcAft>
              <a:buSzPts val="5838"/>
              <a:buChar char="■"/>
              <a:defRPr sz="5838"/>
            </a:lvl9pPr>
          </a:lstStyle>
          <a:p/>
        </p:txBody>
      </p:sp>
      <p:sp>
        <p:nvSpPr>
          <p:cNvPr id="47" name="Google Shape;47;p11"/>
          <p:cNvSpPr txBox="1"/>
          <p:nvPr>
            <p:ph idx="12" type="sldNum"/>
          </p:nvPr>
        </p:nvSpPr>
        <p:spPr>
          <a:xfrm>
            <a:off x="23349293" y="32638438"/>
            <a:ext cx="1512300" cy="2754900"/>
          </a:xfrm>
          <a:prstGeom prst="rect">
            <a:avLst/>
          </a:prstGeom>
        </p:spPr>
        <p:txBody>
          <a:bodyPr anchorCtr="0" anchor="ctr" bIns="381275" lIns="381275" spcFirstLastPara="1" rIns="381275" wrap="square" tIns="381275">
            <a:normAutofit/>
          </a:bodyPr>
          <a:lstStyle>
            <a:lvl1pPr lvl="0">
              <a:buNone/>
              <a:defRPr sz="4170"/>
            </a:lvl1pPr>
            <a:lvl2pPr lvl="1">
              <a:buNone/>
              <a:defRPr sz="4170"/>
            </a:lvl2pPr>
            <a:lvl3pPr lvl="2">
              <a:buNone/>
              <a:defRPr sz="4170"/>
            </a:lvl3pPr>
            <a:lvl4pPr lvl="3">
              <a:buNone/>
              <a:defRPr sz="4170"/>
            </a:lvl4pPr>
            <a:lvl5pPr lvl="4">
              <a:buNone/>
              <a:defRPr sz="4170"/>
            </a:lvl5pPr>
            <a:lvl6pPr lvl="5">
              <a:buNone/>
              <a:defRPr sz="4170"/>
            </a:lvl6pPr>
            <a:lvl7pPr lvl="6">
              <a:buNone/>
              <a:defRPr sz="4170"/>
            </a:lvl7pPr>
            <a:lvl8pPr lvl="7">
              <a:buNone/>
              <a:defRPr sz="4170"/>
            </a:lvl8pPr>
            <a:lvl9pPr lvl="8">
              <a:buNone/>
              <a:defRPr sz="4170"/>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23349293" y="32638438"/>
            <a:ext cx="1512300" cy="2754900"/>
          </a:xfrm>
          <a:prstGeom prst="rect">
            <a:avLst/>
          </a:prstGeom>
        </p:spPr>
        <p:txBody>
          <a:bodyPr anchorCtr="0" anchor="ctr" bIns="381275" lIns="381275" spcFirstLastPara="1" rIns="381275" wrap="square" tIns="381275">
            <a:normAutofit/>
          </a:bodyPr>
          <a:lstStyle>
            <a:lvl1pPr lvl="0">
              <a:buNone/>
              <a:defRPr sz="4170"/>
            </a:lvl1pPr>
            <a:lvl2pPr lvl="1">
              <a:buNone/>
              <a:defRPr sz="4170"/>
            </a:lvl2pPr>
            <a:lvl3pPr lvl="2">
              <a:buNone/>
              <a:defRPr sz="4170"/>
            </a:lvl3pPr>
            <a:lvl4pPr lvl="3">
              <a:buNone/>
              <a:defRPr sz="4170"/>
            </a:lvl4pPr>
            <a:lvl5pPr lvl="4">
              <a:buNone/>
              <a:defRPr sz="4170"/>
            </a:lvl5pPr>
            <a:lvl6pPr lvl="5">
              <a:buNone/>
              <a:defRPr sz="4170"/>
            </a:lvl6pPr>
            <a:lvl7pPr lvl="6">
              <a:buNone/>
              <a:defRPr sz="4170"/>
            </a:lvl7pPr>
            <a:lvl8pPr lvl="7">
              <a:buNone/>
              <a:defRPr sz="4170"/>
            </a:lvl8pPr>
            <a:lvl9pPr lvl="8">
              <a:buNone/>
              <a:defRPr sz="4170"/>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859016" y="15054068"/>
            <a:ext cx="23481900" cy="5892000"/>
          </a:xfrm>
          <a:prstGeom prst="rect">
            <a:avLst/>
          </a:prstGeom>
        </p:spPr>
        <p:txBody>
          <a:bodyPr anchorCtr="0" anchor="ctr" bIns="381275" lIns="381275" spcFirstLastPara="1" rIns="381275" wrap="square" tIns="381275">
            <a:normAutofit/>
          </a:bodyPr>
          <a:lstStyle>
            <a:lvl1pPr lvl="0" algn="ctr">
              <a:spcBef>
                <a:spcPts val="0"/>
              </a:spcBef>
              <a:spcAft>
                <a:spcPts val="0"/>
              </a:spcAft>
              <a:buSzPts val="15013"/>
              <a:buNone/>
              <a:defRPr sz="15013"/>
            </a:lvl1pPr>
            <a:lvl2pPr lvl="1" algn="ctr">
              <a:spcBef>
                <a:spcPts val="0"/>
              </a:spcBef>
              <a:spcAft>
                <a:spcPts val="0"/>
              </a:spcAft>
              <a:buSzPts val="15013"/>
              <a:buNone/>
              <a:defRPr sz="15013"/>
            </a:lvl2pPr>
            <a:lvl3pPr lvl="2" algn="ctr">
              <a:spcBef>
                <a:spcPts val="0"/>
              </a:spcBef>
              <a:spcAft>
                <a:spcPts val="0"/>
              </a:spcAft>
              <a:buSzPts val="15013"/>
              <a:buNone/>
              <a:defRPr sz="15013"/>
            </a:lvl3pPr>
            <a:lvl4pPr lvl="3" algn="ctr">
              <a:spcBef>
                <a:spcPts val="0"/>
              </a:spcBef>
              <a:spcAft>
                <a:spcPts val="0"/>
              </a:spcAft>
              <a:buSzPts val="15013"/>
              <a:buNone/>
              <a:defRPr sz="15013"/>
            </a:lvl4pPr>
            <a:lvl5pPr lvl="4" algn="ctr">
              <a:spcBef>
                <a:spcPts val="0"/>
              </a:spcBef>
              <a:spcAft>
                <a:spcPts val="0"/>
              </a:spcAft>
              <a:buSzPts val="15013"/>
              <a:buNone/>
              <a:defRPr sz="15013"/>
            </a:lvl5pPr>
            <a:lvl6pPr lvl="5" algn="ctr">
              <a:spcBef>
                <a:spcPts val="0"/>
              </a:spcBef>
              <a:spcAft>
                <a:spcPts val="0"/>
              </a:spcAft>
              <a:buSzPts val="15013"/>
              <a:buNone/>
              <a:defRPr sz="15013"/>
            </a:lvl6pPr>
            <a:lvl7pPr lvl="6" algn="ctr">
              <a:spcBef>
                <a:spcPts val="0"/>
              </a:spcBef>
              <a:spcAft>
                <a:spcPts val="0"/>
              </a:spcAft>
              <a:buSzPts val="15013"/>
              <a:buNone/>
              <a:defRPr sz="15013"/>
            </a:lvl7pPr>
            <a:lvl8pPr lvl="7" algn="ctr">
              <a:spcBef>
                <a:spcPts val="0"/>
              </a:spcBef>
              <a:spcAft>
                <a:spcPts val="0"/>
              </a:spcAft>
              <a:buSzPts val="15013"/>
              <a:buNone/>
              <a:defRPr sz="15013"/>
            </a:lvl8pPr>
            <a:lvl9pPr lvl="8" algn="ctr">
              <a:spcBef>
                <a:spcPts val="0"/>
              </a:spcBef>
              <a:spcAft>
                <a:spcPts val="0"/>
              </a:spcAft>
              <a:buSzPts val="15013"/>
              <a:buNone/>
              <a:defRPr sz="15013"/>
            </a:lvl9pPr>
          </a:lstStyle>
          <a:p/>
        </p:txBody>
      </p:sp>
      <p:sp>
        <p:nvSpPr>
          <p:cNvPr id="15" name="Google Shape;15;p3"/>
          <p:cNvSpPr txBox="1"/>
          <p:nvPr>
            <p:ph idx="12" type="sldNum"/>
          </p:nvPr>
        </p:nvSpPr>
        <p:spPr>
          <a:xfrm>
            <a:off x="23349293" y="32638438"/>
            <a:ext cx="1512300" cy="2754900"/>
          </a:xfrm>
          <a:prstGeom prst="rect">
            <a:avLst/>
          </a:prstGeom>
        </p:spPr>
        <p:txBody>
          <a:bodyPr anchorCtr="0" anchor="ctr" bIns="381275" lIns="381275" spcFirstLastPara="1" rIns="381275" wrap="square" tIns="381275">
            <a:normAutofit/>
          </a:bodyPr>
          <a:lstStyle>
            <a:lvl1pPr lvl="0">
              <a:buNone/>
              <a:defRPr sz="4170"/>
            </a:lvl1pPr>
            <a:lvl2pPr lvl="1">
              <a:buNone/>
              <a:defRPr sz="4170"/>
            </a:lvl2pPr>
            <a:lvl3pPr lvl="2">
              <a:buNone/>
              <a:defRPr sz="4170"/>
            </a:lvl3pPr>
            <a:lvl4pPr lvl="3">
              <a:buNone/>
              <a:defRPr sz="4170"/>
            </a:lvl4pPr>
            <a:lvl5pPr lvl="4">
              <a:buNone/>
              <a:defRPr sz="4170"/>
            </a:lvl5pPr>
            <a:lvl6pPr lvl="5">
              <a:buNone/>
              <a:defRPr sz="4170"/>
            </a:lvl6pPr>
            <a:lvl7pPr lvl="6">
              <a:buNone/>
              <a:defRPr sz="4170"/>
            </a:lvl7pPr>
            <a:lvl8pPr lvl="7">
              <a:buNone/>
              <a:defRPr sz="4170"/>
            </a:lvl8pPr>
            <a:lvl9pPr lvl="8">
              <a:buNone/>
              <a:defRPr sz="4170"/>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859016" y="3114786"/>
            <a:ext cx="23481900" cy="4008300"/>
          </a:xfrm>
          <a:prstGeom prst="rect">
            <a:avLst/>
          </a:prstGeom>
        </p:spPr>
        <p:txBody>
          <a:bodyPr anchorCtr="0" anchor="t" bIns="381275" lIns="381275" spcFirstLastPara="1" rIns="381275" wrap="square" tIns="381275">
            <a:normAutofit/>
          </a:bodyPr>
          <a:lstStyle>
            <a:lvl1pPr lvl="0">
              <a:spcBef>
                <a:spcPts val="0"/>
              </a:spcBef>
              <a:spcAft>
                <a:spcPts val="0"/>
              </a:spcAft>
              <a:buSzPts val="11677"/>
              <a:buNone/>
              <a:defRPr sz="11676"/>
            </a:lvl1pPr>
            <a:lvl2pPr lvl="1">
              <a:spcBef>
                <a:spcPts val="0"/>
              </a:spcBef>
              <a:spcAft>
                <a:spcPts val="0"/>
              </a:spcAft>
              <a:buSzPts val="11677"/>
              <a:buNone/>
              <a:defRPr sz="11676"/>
            </a:lvl2pPr>
            <a:lvl3pPr lvl="2">
              <a:spcBef>
                <a:spcPts val="0"/>
              </a:spcBef>
              <a:spcAft>
                <a:spcPts val="0"/>
              </a:spcAft>
              <a:buSzPts val="11677"/>
              <a:buNone/>
              <a:defRPr sz="11676"/>
            </a:lvl3pPr>
            <a:lvl4pPr lvl="3">
              <a:spcBef>
                <a:spcPts val="0"/>
              </a:spcBef>
              <a:spcAft>
                <a:spcPts val="0"/>
              </a:spcAft>
              <a:buSzPts val="11677"/>
              <a:buNone/>
              <a:defRPr sz="11676"/>
            </a:lvl4pPr>
            <a:lvl5pPr lvl="4">
              <a:spcBef>
                <a:spcPts val="0"/>
              </a:spcBef>
              <a:spcAft>
                <a:spcPts val="0"/>
              </a:spcAft>
              <a:buSzPts val="11677"/>
              <a:buNone/>
              <a:defRPr sz="11676"/>
            </a:lvl5pPr>
            <a:lvl6pPr lvl="5">
              <a:spcBef>
                <a:spcPts val="0"/>
              </a:spcBef>
              <a:spcAft>
                <a:spcPts val="0"/>
              </a:spcAft>
              <a:buSzPts val="11677"/>
              <a:buNone/>
              <a:defRPr sz="11676"/>
            </a:lvl6pPr>
            <a:lvl7pPr lvl="6">
              <a:spcBef>
                <a:spcPts val="0"/>
              </a:spcBef>
              <a:spcAft>
                <a:spcPts val="0"/>
              </a:spcAft>
              <a:buSzPts val="11677"/>
              <a:buNone/>
              <a:defRPr sz="11676"/>
            </a:lvl7pPr>
            <a:lvl8pPr lvl="7">
              <a:spcBef>
                <a:spcPts val="0"/>
              </a:spcBef>
              <a:spcAft>
                <a:spcPts val="0"/>
              </a:spcAft>
              <a:buSzPts val="11677"/>
              <a:buNone/>
              <a:defRPr sz="11676"/>
            </a:lvl8pPr>
            <a:lvl9pPr lvl="8">
              <a:spcBef>
                <a:spcPts val="0"/>
              </a:spcBef>
              <a:spcAft>
                <a:spcPts val="0"/>
              </a:spcAft>
              <a:buSzPts val="11677"/>
              <a:buNone/>
              <a:defRPr sz="11676"/>
            </a:lvl9pPr>
          </a:lstStyle>
          <a:p/>
        </p:txBody>
      </p:sp>
      <p:sp>
        <p:nvSpPr>
          <p:cNvPr id="18" name="Google Shape;18;p4"/>
          <p:cNvSpPr txBox="1"/>
          <p:nvPr>
            <p:ph idx="1" type="body"/>
          </p:nvPr>
        </p:nvSpPr>
        <p:spPr>
          <a:xfrm>
            <a:off x="859016" y="8066317"/>
            <a:ext cx="23481900" cy="23911800"/>
          </a:xfrm>
          <a:prstGeom prst="rect">
            <a:avLst/>
          </a:prstGeom>
        </p:spPr>
        <p:txBody>
          <a:bodyPr anchorCtr="0" anchor="t" bIns="381275" lIns="381275" spcFirstLastPara="1" rIns="381275" wrap="square" tIns="381275">
            <a:normAutofit/>
          </a:bodyPr>
          <a:lstStyle>
            <a:lvl1pPr indent="-705266" lvl="0" marL="457200">
              <a:spcBef>
                <a:spcPts val="0"/>
              </a:spcBef>
              <a:spcAft>
                <a:spcPts val="0"/>
              </a:spcAft>
              <a:buSzPts val="7507"/>
              <a:buChar char="●"/>
              <a:defRPr sz="7506"/>
            </a:lvl1pPr>
            <a:lvl2pPr indent="-599340" lvl="1" marL="914400">
              <a:spcBef>
                <a:spcPts val="0"/>
              </a:spcBef>
              <a:spcAft>
                <a:spcPts val="0"/>
              </a:spcAft>
              <a:buSzPts val="5838"/>
              <a:buChar char="○"/>
              <a:defRPr sz="5838"/>
            </a:lvl2pPr>
            <a:lvl3pPr indent="-599340" lvl="2" marL="1371600">
              <a:spcBef>
                <a:spcPts val="0"/>
              </a:spcBef>
              <a:spcAft>
                <a:spcPts val="0"/>
              </a:spcAft>
              <a:buSzPts val="5838"/>
              <a:buChar char="■"/>
              <a:defRPr sz="5838"/>
            </a:lvl3pPr>
            <a:lvl4pPr indent="-599340" lvl="3" marL="1828800">
              <a:spcBef>
                <a:spcPts val="0"/>
              </a:spcBef>
              <a:spcAft>
                <a:spcPts val="0"/>
              </a:spcAft>
              <a:buSzPts val="5838"/>
              <a:buChar char="●"/>
              <a:defRPr sz="5838"/>
            </a:lvl4pPr>
            <a:lvl5pPr indent="-599340" lvl="4" marL="2286000">
              <a:spcBef>
                <a:spcPts val="0"/>
              </a:spcBef>
              <a:spcAft>
                <a:spcPts val="0"/>
              </a:spcAft>
              <a:buSzPts val="5838"/>
              <a:buChar char="○"/>
              <a:defRPr sz="5838"/>
            </a:lvl5pPr>
            <a:lvl6pPr indent="-599340" lvl="5" marL="2743200">
              <a:spcBef>
                <a:spcPts val="0"/>
              </a:spcBef>
              <a:spcAft>
                <a:spcPts val="0"/>
              </a:spcAft>
              <a:buSzPts val="5838"/>
              <a:buChar char="■"/>
              <a:defRPr sz="5838"/>
            </a:lvl6pPr>
            <a:lvl7pPr indent="-599340" lvl="6" marL="3200400">
              <a:spcBef>
                <a:spcPts val="0"/>
              </a:spcBef>
              <a:spcAft>
                <a:spcPts val="0"/>
              </a:spcAft>
              <a:buSzPts val="5838"/>
              <a:buChar char="●"/>
              <a:defRPr sz="5838"/>
            </a:lvl7pPr>
            <a:lvl8pPr indent="-599340" lvl="7" marL="3657600">
              <a:spcBef>
                <a:spcPts val="0"/>
              </a:spcBef>
              <a:spcAft>
                <a:spcPts val="0"/>
              </a:spcAft>
              <a:buSzPts val="5838"/>
              <a:buChar char="○"/>
              <a:defRPr sz="5838"/>
            </a:lvl8pPr>
            <a:lvl9pPr indent="-599340" lvl="8" marL="4114800">
              <a:spcBef>
                <a:spcPts val="0"/>
              </a:spcBef>
              <a:spcAft>
                <a:spcPts val="0"/>
              </a:spcAft>
              <a:buSzPts val="5838"/>
              <a:buChar char="■"/>
              <a:defRPr sz="5838"/>
            </a:lvl9pPr>
          </a:lstStyle>
          <a:p/>
        </p:txBody>
      </p:sp>
      <p:sp>
        <p:nvSpPr>
          <p:cNvPr id="19" name="Google Shape;19;p4"/>
          <p:cNvSpPr txBox="1"/>
          <p:nvPr>
            <p:ph idx="12" type="sldNum"/>
          </p:nvPr>
        </p:nvSpPr>
        <p:spPr>
          <a:xfrm>
            <a:off x="23349293" y="32638438"/>
            <a:ext cx="1512300" cy="2754900"/>
          </a:xfrm>
          <a:prstGeom prst="rect">
            <a:avLst/>
          </a:prstGeom>
        </p:spPr>
        <p:txBody>
          <a:bodyPr anchorCtr="0" anchor="ctr" bIns="381275" lIns="381275" spcFirstLastPara="1" rIns="381275" wrap="square" tIns="381275">
            <a:normAutofit/>
          </a:bodyPr>
          <a:lstStyle>
            <a:lvl1pPr lvl="0">
              <a:buNone/>
              <a:defRPr sz="4170"/>
            </a:lvl1pPr>
            <a:lvl2pPr lvl="1">
              <a:buNone/>
              <a:defRPr sz="4170"/>
            </a:lvl2pPr>
            <a:lvl3pPr lvl="2">
              <a:buNone/>
              <a:defRPr sz="4170"/>
            </a:lvl3pPr>
            <a:lvl4pPr lvl="3">
              <a:buNone/>
              <a:defRPr sz="4170"/>
            </a:lvl4pPr>
            <a:lvl5pPr lvl="4">
              <a:buNone/>
              <a:defRPr sz="4170"/>
            </a:lvl5pPr>
            <a:lvl6pPr lvl="5">
              <a:buNone/>
              <a:defRPr sz="4170"/>
            </a:lvl6pPr>
            <a:lvl7pPr lvl="6">
              <a:buNone/>
              <a:defRPr sz="4170"/>
            </a:lvl7pPr>
            <a:lvl8pPr lvl="7">
              <a:buNone/>
              <a:defRPr sz="4170"/>
            </a:lvl8pPr>
            <a:lvl9pPr lvl="8">
              <a:buNone/>
              <a:defRPr sz="4170"/>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859016" y="3114786"/>
            <a:ext cx="23481900" cy="4008300"/>
          </a:xfrm>
          <a:prstGeom prst="rect">
            <a:avLst/>
          </a:prstGeom>
        </p:spPr>
        <p:txBody>
          <a:bodyPr anchorCtr="0" anchor="t" bIns="381275" lIns="381275" spcFirstLastPara="1" rIns="381275" wrap="square" tIns="381275">
            <a:normAutofit/>
          </a:bodyPr>
          <a:lstStyle>
            <a:lvl1pPr lvl="0">
              <a:spcBef>
                <a:spcPts val="0"/>
              </a:spcBef>
              <a:spcAft>
                <a:spcPts val="0"/>
              </a:spcAft>
              <a:buSzPts val="11677"/>
              <a:buNone/>
              <a:defRPr sz="11676"/>
            </a:lvl1pPr>
            <a:lvl2pPr lvl="1">
              <a:spcBef>
                <a:spcPts val="0"/>
              </a:spcBef>
              <a:spcAft>
                <a:spcPts val="0"/>
              </a:spcAft>
              <a:buSzPts val="11677"/>
              <a:buNone/>
              <a:defRPr sz="11676"/>
            </a:lvl2pPr>
            <a:lvl3pPr lvl="2">
              <a:spcBef>
                <a:spcPts val="0"/>
              </a:spcBef>
              <a:spcAft>
                <a:spcPts val="0"/>
              </a:spcAft>
              <a:buSzPts val="11677"/>
              <a:buNone/>
              <a:defRPr sz="11676"/>
            </a:lvl3pPr>
            <a:lvl4pPr lvl="3">
              <a:spcBef>
                <a:spcPts val="0"/>
              </a:spcBef>
              <a:spcAft>
                <a:spcPts val="0"/>
              </a:spcAft>
              <a:buSzPts val="11677"/>
              <a:buNone/>
              <a:defRPr sz="11676"/>
            </a:lvl4pPr>
            <a:lvl5pPr lvl="4">
              <a:spcBef>
                <a:spcPts val="0"/>
              </a:spcBef>
              <a:spcAft>
                <a:spcPts val="0"/>
              </a:spcAft>
              <a:buSzPts val="11677"/>
              <a:buNone/>
              <a:defRPr sz="11676"/>
            </a:lvl5pPr>
            <a:lvl6pPr lvl="5">
              <a:spcBef>
                <a:spcPts val="0"/>
              </a:spcBef>
              <a:spcAft>
                <a:spcPts val="0"/>
              </a:spcAft>
              <a:buSzPts val="11677"/>
              <a:buNone/>
              <a:defRPr sz="11676"/>
            </a:lvl6pPr>
            <a:lvl7pPr lvl="6">
              <a:spcBef>
                <a:spcPts val="0"/>
              </a:spcBef>
              <a:spcAft>
                <a:spcPts val="0"/>
              </a:spcAft>
              <a:buSzPts val="11677"/>
              <a:buNone/>
              <a:defRPr sz="11676"/>
            </a:lvl7pPr>
            <a:lvl8pPr lvl="7">
              <a:spcBef>
                <a:spcPts val="0"/>
              </a:spcBef>
              <a:spcAft>
                <a:spcPts val="0"/>
              </a:spcAft>
              <a:buSzPts val="11677"/>
              <a:buNone/>
              <a:defRPr sz="11676"/>
            </a:lvl8pPr>
            <a:lvl9pPr lvl="8">
              <a:spcBef>
                <a:spcPts val="0"/>
              </a:spcBef>
              <a:spcAft>
                <a:spcPts val="0"/>
              </a:spcAft>
              <a:buSzPts val="11677"/>
              <a:buNone/>
              <a:defRPr sz="11676"/>
            </a:lvl9pPr>
          </a:lstStyle>
          <a:p/>
        </p:txBody>
      </p:sp>
      <p:sp>
        <p:nvSpPr>
          <p:cNvPr id="22" name="Google Shape;22;p5"/>
          <p:cNvSpPr txBox="1"/>
          <p:nvPr>
            <p:ph idx="1" type="body"/>
          </p:nvPr>
        </p:nvSpPr>
        <p:spPr>
          <a:xfrm>
            <a:off x="859016" y="8066317"/>
            <a:ext cx="11023200" cy="23911800"/>
          </a:xfrm>
          <a:prstGeom prst="rect">
            <a:avLst/>
          </a:prstGeom>
        </p:spPr>
        <p:txBody>
          <a:bodyPr anchorCtr="0" anchor="t" bIns="381275" lIns="381275" spcFirstLastPara="1" rIns="381275" wrap="square" tIns="381275">
            <a:normAutofit/>
          </a:bodyPr>
          <a:lstStyle>
            <a:lvl1pPr indent="-599340" lvl="0" marL="457200">
              <a:spcBef>
                <a:spcPts val="0"/>
              </a:spcBef>
              <a:spcAft>
                <a:spcPts val="0"/>
              </a:spcAft>
              <a:buSzPts val="5838"/>
              <a:buChar char="●"/>
              <a:defRPr sz="5838"/>
            </a:lvl1pPr>
            <a:lvl2pPr indent="-546377" lvl="1" marL="914400">
              <a:spcBef>
                <a:spcPts val="0"/>
              </a:spcBef>
              <a:spcAft>
                <a:spcPts val="0"/>
              </a:spcAft>
              <a:buSzPts val="5004"/>
              <a:buChar char="○"/>
              <a:defRPr sz="5004"/>
            </a:lvl2pPr>
            <a:lvl3pPr indent="-546377" lvl="2" marL="1371600">
              <a:spcBef>
                <a:spcPts val="0"/>
              </a:spcBef>
              <a:spcAft>
                <a:spcPts val="0"/>
              </a:spcAft>
              <a:buSzPts val="5004"/>
              <a:buChar char="■"/>
              <a:defRPr sz="5004"/>
            </a:lvl3pPr>
            <a:lvl4pPr indent="-546377" lvl="3" marL="1828800">
              <a:spcBef>
                <a:spcPts val="0"/>
              </a:spcBef>
              <a:spcAft>
                <a:spcPts val="0"/>
              </a:spcAft>
              <a:buSzPts val="5004"/>
              <a:buChar char="●"/>
              <a:defRPr sz="5004"/>
            </a:lvl4pPr>
            <a:lvl5pPr indent="-546377" lvl="4" marL="2286000">
              <a:spcBef>
                <a:spcPts val="0"/>
              </a:spcBef>
              <a:spcAft>
                <a:spcPts val="0"/>
              </a:spcAft>
              <a:buSzPts val="5004"/>
              <a:buChar char="○"/>
              <a:defRPr sz="5004"/>
            </a:lvl5pPr>
            <a:lvl6pPr indent="-546377" lvl="5" marL="2743200">
              <a:spcBef>
                <a:spcPts val="0"/>
              </a:spcBef>
              <a:spcAft>
                <a:spcPts val="0"/>
              </a:spcAft>
              <a:buSzPts val="5004"/>
              <a:buChar char="■"/>
              <a:defRPr sz="5004"/>
            </a:lvl6pPr>
            <a:lvl7pPr indent="-546377" lvl="6" marL="3200400">
              <a:spcBef>
                <a:spcPts val="0"/>
              </a:spcBef>
              <a:spcAft>
                <a:spcPts val="0"/>
              </a:spcAft>
              <a:buSzPts val="5004"/>
              <a:buChar char="●"/>
              <a:defRPr sz="5004"/>
            </a:lvl7pPr>
            <a:lvl8pPr indent="-546377" lvl="7" marL="3657600">
              <a:spcBef>
                <a:spcPts val="0"/>
              </a:spcBef>
              <a:spcAft>
                <a:spcPts val="0"/>
              </a:spcAft>
              <a:buSzPts val="5004"/>
              <a:buChar char="○"/>
              <a:defRPr sz="5004"/>
            </a:lvl8pPr>
            <a:lvl9pPr indent="-546377" lvl="8" marL="4114800">
              <a:spcBef>
                <a:spcPts val="0"/>
              </a:spcBef>
              <a:spcAft>
                <a:spcPts val="0"/>
              </a:spcAft>
              <a:buSzPts val="5004"/>
              <a:buChar char="■"/>
              <a:defRPr sz="5004"/>
            </a:lvl9pPr>
          </a:lstStyle>
          <a:p/>
        </p:txBody>
      </p:sp>
      <p:sp>
        <p:nvSpPr>
          <p:cNvPr id="23" name="Google Shape;23;p5"/>
          <p:cNvSpPr txBox="1"/>
          <p:nvPr>
            <p:ph idx="2" type="body"/>
          </p:nvPr>
        </p:nvSpPr>
        <p:spPr>
          <a:xfrm>
            <a:off x="13317638" y="8066317"/>
            <a:ext cx="11023200" cy="23911800"/>
          </a:xfrm>
          <a:prstGeom prst="rect">
            <a:avLst/>
          </a:prstGeom>
        </p:spPr>
        <p:txBody>
          <a:bodyPr anchorCtr="0" anchor="t" bIns="381275" lIns="381275" spcFirstLastPara="1" rIns="381275" wrap="square" tIns="381275">
            <a:normAutofit/>
          </a:bodyPr>
          <a:lstStyle>
            <a:lvl1pPr indent="-599340" lvl="0" marL="457200">
              <a:spcBef>
                <a:spcPts val="0"/>
              </a:spcBef>
              <a:spcAft>
                <a:spcPts val="0"/>
              </a:spcAft>
              <a:buSzPts val="5838"/>
              <a:buChar char="●"/>
              <a:defRPr sz="5838"/>
            </a:lvl1pPr>
            <a:lvl2pPr indent="-546377" lvl="1" marL="914400">
              <a:spcBef>
                <a:spcPts val="0"/>
              </a:spcBef>
              <a:spcAft>
                <a:spcPts val="0"/>
              </a:spcAft>
              <a:buSzPts val="5004"/>
              <a:buChar char="○"/>
              <a:defRPr sz="5004"/>
            </a:lvl2pPr>
            <a:lvl3pPr indent="-546377" lvl="2" marL="1371600">
              <a:spcBef>
                <a:spcPts val="0"/>
              </a:spcBef>
              <a:spcAft>
                <a:spcPts val="0"/>
              </a:spcAft>
              <a:buSzPts val="5004"/>
              <a:buChar char="■"/>
              <a:defRPr sz="5004"/>
            </a:lvl3pPr>
            <a:lvl4pPr indent="-546377" lvl="3" marL="1828800">
              <a:spcBef>
                <a:spcPts val="0"/>
              </a:spcBef>
              <a:spcAft>
                <a:spcPts val="0"/>
              </a:spcAft>
              <a:buSzPts val="5004"/>
              <a:buChar char="●"/>
              <a:defRPr sz="5004"/>
            </a:lvl4pPr>
            <a:lvl5pPr indent="-546377" lvl="4" marL="2286000">
              <a:spcBef>
                <a:spcPts val="0"/>
              </a:spcBef>
              <a:spcAft>
                <a:spcPts val="0"/>
              </a:spcAft>
              <a:buSzPts val="5004"/>
              <a:buChar char="○"/>
              <a:defRPr sz="5004"/>
            </a:lvl5pPr>
            <a:lvl6pPr indent="-546377" lvl="5" marL="2743200">
              <a:spcBef>
                <a:spcPts val="0"/>
              </a:spcBef>
              <a:spcAft>
                <a:spcPts val="0"/>
              </a:spcAft>
              <a:buSzPts val="5004"/>
              <a:buChar char="■"/>
              <a:defRPr sz="5004"/>
            </a:lvl6pPr>
            <a:lvl7pPr indent="-546377" lvl="6" marL="3200400">
              <a:spcBef>
                <a:spcPts val="0"/>
              </a:spcBef>
              <a:spcAft>
                <a:spcPts val="0"/>
              </a:spcAft>
              <a:buSzPts val="5004"/>
              <a:buChar char="●"/>
              <a:defRPr sz="5004"/>
            </a:lvl7pPr>
            <a:lvl8pPr indent="-546377" lvl="7" marL="3657600">
              <a:spcBef>
                <a:spcPts val="0"/>
              </a:spcBef>
              <a:spcAft>
                <a:spcPts val="0"/>
              </a:spcAft>
              <a:buSzPts val="5004"/>
              <a:buChar char="○"/>
              <a:defRPr sz="5004"/>
            </a:lvl8pPr>
            <a:lvl9pPr indent="-546377" lvl="8" marL="4114800">
              <a:spcBef>
                <a:spcPts val="0"/>
              </a:spcBef>
              <a:spcAft>
                <a:spcPts val="0"/>
              </a:spcAft>
              <a:buSzPts val="5004"/>
              <a:buChar char="■"/>
              <a:defRPr sz="5004"/>
            </a:lvl9pPr>
          </a:lstStyle>
          <a:p/>
        </p:txBody>
      </p:sp>
      <p:sp>
        <p:nvSpPr>
          <p:cNvPr id="24" name="Google Shape;24;p5"/>
          <p:cNvSpPr txBox="1"/>
          <p:nvPr>
            <p:ph idx="12" type="sldNum"/>
          </p:nvPr>
        </p:nvSpPr>
        <p:spPr>
          <a:xfrm>
            <a:off x="23349293" y="32638438"/>
            <a:ext cx="1512300" cy="2754900"/>
          </a:xfrm>
          <a:prstGeom prst="rect">
            <a:avLst/>
          </a:prstGeom>
        </p:spPr>
        <p:txBody>
          <a:bodyPr anchorCtr="0" anchor="ctr" bIns="381275" lIns="381275" spcFirstLastPara="1" rIns="381275" wrap="square" tIns="381275">
            <a:normAutofit/>
          </a:bodyPr>
          <a:lstStyle>
            <a:lvl1pPr lvl="0">
              <a:buNone/>
              <a:defRPr sz="4170"/>
            </a:lvl1pPr>
            <a:lvl2pPr lvl="1">
              <a:buNone/>
              <a:defRPr sz="4170"/>
            </a:lvl2pPr>
            <a:lvl3pPr lvl="2">
              <a:buNone/>
              <a:defRPr sz="4170"/>
            </a:lvl3pPr>
            <a:lvl4pPr lvl="3">
              <a:buNone/>
              <a:defRPr sz="4170"/>
            </a:lvl4pPr>
            <a:lvl5pPr lvl="4">
              <a:buNone/>
              <a:defRPr sz="4170"/>
            </a:lvl5pPr>
            <a:lvl6pPr lvl="5">
              <a:buNone/>
              <a:defRPr sz="4170"/>
            </a:lvl6pPr>
            <a:lvl7pPr lvl="6">
              <a:buNone/>
              <a:defRPr sz="4170"/>
            </a:lvl7pPr>
            <a:lvl8pPr lvl="7">
              <a:buNone/>
              <a:defRPr sz="4170"/>
            </a:lvl8pPr>
            <a:lvl9pPr lvl="8">
              <a:buNone/>
              <a:defRPr sz="4170"/>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859016" y="3114786"/>
            <a:ext cx="23481900" cy="4008300"/>
          </a:xfrm>
          <a:prstGeom prst="rect">
            <a:avLst/>
          </a:prstGeom>
        </p:spPr>
        <p:txBody>
          <a:bodyPr anchorCtr="0" anchor="t" bIns="381275" lIns="381275" spcFirstLastPara="1" rIns="381275" wrap="square" tIns="381275">
            <a:normAutofit/>
          </a:bodyPr>
          <a:lstStyle>
            <a:lvl1pPr lvl="0">
              <a:spcBef>
                <a:spcPts val="0"/>
              </a:spcBef>
              <a:spcAft>
                <a:spcPts val="0"/>
              </a:spcAft>
              <a:buSzPts val="11677"/>
              <a:buNone/>
              <a:defRPr sz="11676"/>
            </a:lvl1pPr>
            <a:lvl2pPr lvl="1">
              <a:spcBef>
                <a:spcPts val="0"/>
              </a:spcBef>
              <a:spcAft>
                <a:spcPts val="0"/>
              </a:spcAft>
              <a:buSzPts val="11677"/>
              <a:buNone/>
              <a:defRPr sz="11676"/>
            </a:lvl2pPr>
            <a:lvl3pPr lvl="2">
              <a:spcBef>
                <a:spcPts val="0"/>
              </a:spcBef>
              <a:spcAft>
                <a:spcPts val="0"/>
              </a:spcAft>
              <a:buSzPts val="11677"/>
              <a:buNone/>
              <a:defRPr sz="11676"/>
            </a:lvl3pPr>
            <a:lvl4pPr lvl="3">
              <a:spcBef>
                <a:spcPts val="0"/>
              </a:spcBef>
              <a:spcAft>
                <a:spcPts val="0"/>
              </a:spcAft>
              <a:buSzPts val="11677"/>
              <a:buNone/>
              <a:defRPr sz="11676"/>
            </a:lvl4pPr>
            <a:lvl5pPr lvl="4">
              <a:spcBef>
                <a:spcPts val="0"/>
              </a:spcBef>
              <a:spcAft>
                <a:spcPts val="0"/>
              </a:spcAft>
              <a:buSzPts val="11677"/>
              <a:buNone/>
              <a:defRPr sz="11676"/>
            </a:lvl5pPr>
            <a:lvl6pPr lvl="5">
              <a:spcBef>
                <a:spcPts val="0"/>
              </a:spcBef>
              <a:spcAft>
                <a:spcPts val="0"/>
              </a:spcAft>
              <a:buSzPts val="11677"/>
              <a:buNone/>
              <a:defRPr sz="11676"/>
            </a:lvl6pPr>
            <a:lvl7pPr lvl="6">
              <a:spcBef>
                <a:spcPts val="0"/>
              </a:spcBef>
              <a:spcAft>
                <a:spcPts val="0"/>
              </a:spcAft>
              <a:buSzPts val="11677"/>
              <a:buNone/>
              <a:defRPr sz="11676"/>
            </a:lvl7pPr>
            <a:lvl8pPr lvl="7">
              <a:spcBef>
                <a:spcPts val="0"/>
              </a:spcBef>
              <a:spcAft>
                <a:spcPts val="0"/>
              </a:spcAft>
              <a:buSzPts val="11677"/>
              <a:buNone/>
              <a:defRPr sz="11676"/>
            </a:lvl8pPr>
            <a:lvl9pPr lvl="8">
              <a:spcBef>
                <a:spcPts val="0"/>
              </a:spcBef>
              <a:spcAft>
                <a:spcPts val="0"/>
              </a:spcAft>
              <a:buSzPts val="11677"/>
              <a:buNone/>
              <a:defRPr sz="11676"/>
            </a:lvl9pPr>
          </a:lstStyle>
          <a:p/>
        </p:txBody>
      </p:sp>
      <p:sp>
        <p:nvSpPr>
          <p:cNvPr id="27" name="Google Shape;27;p6"/>
          <p:cNvSpPr txBox="1"/>
          <p:nvPr>
            <p:ph idx="12" type="sldNum"/>
          </p:nvPr>
        </p:nvSpPr>
        <p:spPr>
          <a:xfrm>
            <a:off x="23349293" y="32638438"/>
            <a:ext cx="1512300" cy="2754900"/>
          </a:xfrm>
          <a:prstGeom prst="rect">
            <a:avLst/>
          </a:prstGeom>
        </p:spPr>
        <p:txBody>
          <a:bodyPr anchorCtr="0" anchor="ctr" bIns="381275" lIns="381275" spcFirstLastPara="1" rIns="381275" wrap="square" tIns="381275">
            <a:normAutofit/>
          </a:bodyPr>
          <a:lstStyle>
            <a:lvl1pPr lvl="0">
              <a:buNone/>
              <a:defRPr sz="4170"/>
            </a:lvl1pPr>
            <a:lvl2pPr lvl="1">
              <a:buNone/>
              <a:defRPr sz="4170"/>
            </a:lvl2pPr>
            <a:lvl3pPr lvl="2">
              <a:buNone/>
              <a:defRPr sz="4170"/>
            </a:lvl3pPr>
            <a:lvl4pPr lvl="3">
              <a:buNone/>
              <a:defRPr sz="4170"/>
            </a:lvl4pPr>
            <a:lvl5pPr lvl="4">
              <a:buNone/>
              <a:defRPr sz="4170"/>
            </a:lvl5pPr>
            <a:lvl6pPr lvl="5">
              <a:buNone/>
              <a:defRPr sz="4170"/>
            </a:lvl6pPr>
            <a:lvl7pPr lvl="6">
              <a:buNone/>
              <a:defRPr sz="4170"/>
            </a:lvl7pPr>
            <a:lvl8pPr lvl="7">
              <a:buNone/>
              <a:defRPr sz="4170"/>
            </a:lvl8pPr>
            <a:lvl9pPr lvl="8">
              <a:buNone/>
              <a:defRPr sz="4170"/>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859016" y="3888714"/>
            <a:ext cx="7738500" cy="5289300"/>
          </a:xfrm>
          <a:prstGeom prst="rect">
            <a:avLst/>
          </a:prstGeom>
        </p:spPr>
        <p:txBody>
          <a:bodyPr anchorCtr="0" anchor="b" bIns="381275" lIns="381275" spcFirstLastPara="1" rIns="381275" wrap="square" tIns="381275">
            <a:normAutofit/>
          </a:bodyPr>
          <a:lstStyle>
            <a:lvl1pPr lvl="0">
              <a:spcBef>
                <a:spcPts val="0"/>
              </a:spcBef>
              <a:spcAft>
                <a:spcPts val="0"/>
              </a:spcAft>
              <a:buSzPts val="10009"/>
              <a:buNone/>
              <a:defRPr sz="10008"/>
            </a:lvl1pPr>
            <a:lvl2pPr lvl="1">
              <a:spcBef>
                <a:spcPts val="0"/>
              </a:spcBef>
              <a:spcAft>
                <a:spcPts val="0"/>
              </a:spcAft>
              <a:buSzPts val="10009"/>
              <a:buNone/>
              <a:defRPr sz="10008"/>
            </a:lvl2pPr>
            <a:lvl3pPr lvl="2">
              <a:spcBef>
                <a:spcPts val="0"/>
              </a:spcBef>
              <a:spcAft>
                <a:spcPts val="0"/>
              </a:spcAft>
              <a:buSzPts val="10009"/>
              <a:buNone/>
              <a:defRPr sz="10008"/>
            </a:lvl3pPr>
            <a:lvl4pPr lvl="3">
              <a:spcBef>
                <a:spcPts val="0"/>
              </a:spcBef>
              <a:spcAft>
                <a:spcPts val="0"/>
              </a:spcAft>
              <a:buSzPts val="10009"/>
              <a:buNone/>
              <a:defRPr sz="10008"/>
            </a:lvl4pPr>
            <a:lvl5pPr lvl="4">
              <a:spcBef>
                <a:spcPts val="0"/>
              </a:spcBef>
              <a:spcAft>
                <a:spcPts val="0"/>
              </a:spcAft>
              <a:buSzPts val="10009"/>
              <a:buNone/>
              <a:defRPr sz="10008"/>
            </a:lvl5pPr>
            <a:lvl6pPr lvl="5">
              <a:spcBef>
                <a:spcPts val="0"/>
              </a:spcBef>
              <a:spcAft>
                <a:spcPts val="0"/>
              </a:spcAft>
              <a:buSzPts val="10009"/>
              <a:buNone/>
              <a:defRPr sz="10008"/>
            </a:lvl6pPr>
            <a:lvl7pPr lvl="6">
              <a:spcBef>
                <a:spcPts val="0"/>
              </a:spcBef>
              <a:spcAft>
                <a:spcPts val="0"/>
              </a:spcAft>
              <a:buSzPts val="10009"/>
              <a:buNone/>
              <a:defRPr sz="10008"/>
            </a:lvl7pPr>
            <a:lvl8pPr lvl="7">
              <a:spcBef>
                <a:spcPts val="0"/>
              </a:spcBef>
              <a:spcAft>
                <a:spcPts val="0"/>
              </a:spcAft>
              <a:buSzPts val="10009"/>
              <a:buNone/>
              <a:defRPr sz="10008"/>
            </a:lvl8pPr>
            <a:lvl9pPr lvl="8">
              <a:spcBef>
                <a:spcPts val="0"/>
              </a:spcBef>
              <a:spcAft>
                <a:spcPts val="0"/>
              </a:spcAft>
              <a:buSzPts val="10009"/>
              <a:buNone/>
              <a:defRPr sz="10008"/>
            </a:lvl9pPr>
          </a:lstStyle>
          <a:p/>
        </p:txBody>
      </p:sp>
      <p:sp>
        <p:nvSpPr>
          <p:cNvPr id="30" name="Google Shape;30;p7"/>
          <p:cNvSpPr txBox="1"/>
          <p:nvPr>
            <p:ph idx="1" type="body"/>
          </p:nvPr>
        </p:nvSpPr>
        <p:spPr>
          <a:xfrm>
            <a:off x="859016" y="9725984"/>
            <a:ext cx="7738500" cy="22253100"/>
          </a:xfrm>
          <a:prstGeom prst="rect">
            <a:avLst/>
          </a:prstGeom>
        </p:spPr>
        <p:txBody>
          <a:bodyPr anchorCtr="0" anchor="t" bIns="381275" lIns="381275" spcFirstLastPara="1" rIns="381275" wrap="square" tIns="381275">
            <a:normAutofit/>
          </a:bodyPr>
          <a:lstStyle>
            <a:lvl1pPr indent="-546377" lvl="0" marL="457200">
              <a:spcBef>
                <a:spcPts val="0"/>
              </a:spcBef>
              <a:spcAft>
                <a:spcPts val="0"/>
              </a:spcAft>
              <a:buSzPts val="5004"/>
              <a:buChar char="●"/>
              <a:defRPr sz="5004"/>
            </a:lvl1pPr>
            <a:lvl2pPr indent="-546377" lvl="1" marL="914400">
              <a:spcBef>
                <a:spcPts val="0"/>
              </a:spcBef>
              <a:spcAft>
                <a:spcPts val="0"/>
              </a:spcAft>
              <a:buSzPts val="5004"/>
              <a:buChar char="○"/>
              <a:defRPr sz="5004"/>
            </a:lvl2pPr>
            <a:lvl3pPr indent="-546377" lvl="2" marL="1371600">
              <a:spcBef>
                <a:spcPts val="0"/>
              </a:spcBef>
              <a:spcAft>
                <a:spcPts val="0"/>
              </a:spcAft>
              <a:buSzPts val="5004"/>
              <a:buChar char="■"/>
              <a:defRPr sz="5004"/>
            </a:lvl3pPr>
            <a:lvl4pPr indent="-546377" lvl="3" marL="1828800">
              <a:spcBef>
                <a:spcPts val="0"/>
              </a:spcBef>
              <a:spcAft>
                <a:spcPts val="0"/>
              </a:spcAft>
              <a:buSzPts val="5004"/>
              <a:buChar char="●"/>
              <a:defRPr sz="5004"/>
            </a:lvl4pPr>
            <a:lvl5pPr indent="-546377" lvl="4" marL="2286000">
              <a:spcBef>
                <a:spcPts val="0"/>
              </a:spcBef>
              <a:spcAft>
                <a:spcPts val="0"/>
              </a:spcAft>
              <a:buSzPts val="5004"/>
              <a:buChar char="○"/>
              <a:defRPr sz="5004"/>
            </a:lvl5pPr>
            <a:lvl6pPr indent="-546377" lvl="5" marL="2743200">
              <a:spcBef>
                <a:spcPts val="0"/>
              </a:spcBef>
              <a:spcAft>
                <a:spcPts val="0"/>
              </a:spcAft>
              <a:buSzPts val="5004"/>
              <a:buChar char="■"/>
              <a:defRPr sz="5004"/>
            </a:lvl6pPr>
            <a:lvl7pPr indent="-546377" lvl="6" marL="3200400">
              <a:spcBef>
                <a:spcPts val="0"/>
              </a:spcBef>
              <a:spcAft>
                <a:spcPts val="0"/>
              </a:spcAft>
              <a:buSzPts val="5004"/>
              <a:buChar char="●"/>
              <a:defRPr sz="5004"/>
            </a:lvl7pPr>
            <a:lvl8pPr indent="-546377" lvl="7" marL="3657600">
              <a:spcBef>
                <a:spcPts val="0"/>
              </a:spcBef>
              <a:spcAft>
                <a:spcPts val="0"/>
              </a:spcAft>
              <a:buSzPts val="5004"/>
              <a:buChar char="○"/>
              <a:defRPr sz="5004"/>
            </a:lvl8pPr>
            <a:lvl9pPr indent="-546377" lvl="8" marL="4114800">
              <a:spcBef>
                <a:spcPts val="0"/>
              </a:spcBef>
              <a:spcAft>
                <a:spcPts val="0"/>
              </a:spcAft>
              <a:buSzPts val="5004"/>
              <a:buChar char="■"/>
              <a:defRPr sz="5004"/>
            </a:lvl9pPr>
          </a:lstStyle>
          <a:p/>
        </p:txBody>
      </p:sp>
      <p:sp>
        <p:nvSpPr>
          <p:cNvPr id="31" name="Google Shape;31;p7"/>
          <p:cNvSpPr txBox="1"/>
          <p:nvPr>
            <p:ph idx="12" type="sldNum"/>
          </p:nvPr>
        </p:nvSpPr>
        <p:spPr>
          <a:xfrm>
            <a:off x="23349293" y="32638438"/>
            <a:ext cx="1512300" cy="2754900"/>
          </a:xfrm>
          <a:prstGeom prst="rect">
            <a:avLst/>
          </a:prstGeom>
        </p:spPr>
        <p:txBody>
          <a:bodyPr anchorCtr="0" anchor="ctr" bIns="381275" lIns="381275" spcFirstLastPara="1" rIns="381275" wrap="square" tIns="381275">
            <a:normAutofit/>
          </a:bodyPr>
          <a:lstStyle>
            <a:lvl1pPr lvl="0">
              <a:buNone/>
              <a:defRPr sz="4170"/>
            </a:lvl1pPr>
            <a:lvl2pPr lvl="1">
              <a:buNone/>
              <a:defRPr sz="4170"/>
            </a:lvl2pPr>
            <a:lvl3pPr lvl="2">
              <a:buNone/>
              <a:defRPr sz="4170"/>
            </a:lvl3pPr>
            <a:lvl4pPr lvl="3">
              <a:buNone/>
              <a:defRPr sz="4170"/>
            </a:lvl4pPr>
            <a:lvl5pPr lvl="4">
              <a:buNone/>
              <a:defRPr sz="4170"/>
            </a:lvl5pPr>
            <a:lvl6pPr lvl="5">
              <a:buNone/>
              <a:defRPr sz="4170"/>
            </a:lvl6pPr>
            <a:lvl7pPr lvl="6">
              <a:buNone/>
              <a:defRPr sz="4170"/>
            </a:lvl7pPr>
            <a:lvl8pPr lvl="7">
              <a:buNone/>
              <a:defRPr sz="4170"/>
            </a:lvl8pPr>
            <a:lvl9pPr lvl="8">
              <a:buNone/>
              <a:defRPr sz="4170"/>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1351083" y="3150656"/>
            <a:ext cx="17549100" cy="28632000"/>
          </a:xfrm>
          <a:prstGeom prst="rect">
            <a:avLst/>
          </a:prstGeom>
        </p:spPr>
        <p:txBody>
          <a:bodyPr anchorCtr="0" anchor="ctr" bIns="381275" lIns="381275" spcFirstLastPara="1" rIns="381275" wrap="square" tIns="381275">
            <a:normAutofit/>
          </a:bodyPr>
          <a:lstStyle>
            <a:lvl1pPr lvl="0">
              <a:spcBef>
                <a:spcPts val="0"/>
              </a:spcBef>
              <a:spcAft>
                <a:spcPts val="0"/>
              </a:spcAft>
              <a:buSzPts val="20018"/>
              <a:buNone/>
              <a:defRPr sz="20017"/>
            </a:lvl1pPr>
            <a:lvl2pPr lvl="1">
              <a:spcBef>
                <a:spcPts val="0"/>
              </a:spcBef>
              <a:spcAft>
                <a:spcPts val="0"/>
              </a:spcAft>
              <a:buSzPts val="20018"/>
              <a:buNone/>
              <a:defRPr sz="20017"/>
            </a:lvl2pPr>
            <a:lvl3pPr lvl="2">
              <a:spcBef>
                <a:spcPts val="0"/>
              </a:spcBef>
              <a:spcAft>
                <a:spcPts val="0"/>
              </a:spcAft>
              <a:buSzPts val="20018"/>
              <a:buNone/>
              <a:defRPr sz="20017"/>
            </a:lvl3pPr>
            <a:lvl4pPr lvl="3">
              <a:spcBef>
                <a:spcPts val="0"/>
              </a:spcBef>
              <a:spcAft>
                <a:spcPts val="0"/>
              </a:spcAft>
              <a:buSzPts val="20018"/>
              <a:buNone/>
              <a:defRPr sz="20017"/>
            </a:lvl4pPr>
            <a:lvl5pPr lvl="4">
              <a:spcBef>
                <a:spcPts val="0"/>
              </a:spcBef>
              <a:spcAft>
                <a:spcPts val="0"/>
              </a:spcAft>
              <a:buSzPts val="20018"/>
              <a:buNone/>
              <a:defRPr sz="20017"/>
            </a:lvl5pPr>
            <a:lvl6pPr lvl="5">
              <a:spcBef>
                <a:spcPts val="0"/>
              </a:spcBef>
              <a:spcAft>
                <a:spcPts val="0"/>
              </a:spcAft>
              <a:buSzPts val="20018"/>
              <a:buNone/>
              <a:defRPr sz="20017"/>
            </a:lvl6pPr>
            <a:lvl7pPr lvl="6">
              <a:spcBef>
                <a:spcPts val="0"/>
              </a:spcBef>
              <a:spcAft>
                <a:spcPts val="0"/>
              </a:spcAft>
              <a:buSzPts val="20018"/>
              <a:buNone/>
              <a:defRPr sz="20017"/>
            </a:lvl7pPr>
            <a:lvl8pPr lvl="7">
              <a:spcBef>
                <a:spcPts val="0"/>
              </a:spcBef>
              <a:spcAft>
                <a:spcPts val="0"/>
              </a:spcAft>
              <a:buSzPts val="20018"/>
              <a:buNone/>
              <a:defRPr sz="20017"/>
            </a:lvl8pPr>
            <a:lvl9pPr lvl="8">
              <a:spcBef>
                <a:spcPts val="0"/>
              </a:spcBef>
              <a:spcAft>
                <a:spcPts val="0"/>
              </a:spcAft>
              <a:buSzPts val="20018"/>
              <a:buNone/>
              <a:defRPr sz="20017"/>
            </a:lvl9pPr>
          </a:lstStyle>
          <a:p/>
        </p:txBody>
      </p:sp>
      <p:sp>
        <p:nvSpPr>
          <p:cNvPr id="34" name="Google Shape;34;p8"/>
          <p:cNvSpPr txBox="1"/>
          <p:nvPr>
            <p:ph idx="12" type="sldNum"/>
          </p:nvPr>
        </p:nvSpPr>
        <p:spPr>
          <a:xfrm>
            <a:off x="23349293" y="32638438"/>
            <a:ext cx="1512300" cy="2754900"/>
          </a:xfrm>
          <a:prstGeom prst="rect">
            <a:avLst/>
          </a:prstGeom>
        </p:spPr>
        <p:txBody>
          <a:bodyPr anchorCtr="0" anchor="ctr" bIns="381275" lIns="381275" spcFirstLastPara="1" rIns="381275" wrap="square" tIns="381275">
            <a:normAutofit/>
          </a:bodyPr>
          <a:lstStyle>
            <a:lvl1pPr lvl="0">
              <a:buNone/>
              <a:defRPr sz="4170"/>
            </a:lvl1pPr>
            <a:lvl2pPr lvl="1">
              <a:buNone/>
              <a:defRPr sz="4170"/>
            </a:lvl2pPr>
            <a:lvl3pPr lvl="2">
              <a:buNone/>
              <a:defRPr sz="4170"/>
            </a:lvl3pPr>
            <a:lvl4pPr lvl="3">
              <a:buNone/>
              <a:defRPr sz="4170"/>
            </a:lvl4pPr>
            <a:lvl5pPr lvl="4">
              <a:buNone/>
              <a:defRPr sz="4170"/>
            </a:lvl5pPr>
            <a:lvl6pPr lvl="5">
              <a:buNone/>
              <a:defRPr sz="4170"/>
            </a:lvl6pPr>
            <a:lvl7pPr lvl="6">
              <a:buNone/>
              <a:defRPr sz="4170"/>
            </a:lvl7pPr>
            <a:lvl8pPr lvl="7">
              <a:buNone/>
              <a:defRPr sz="4170"/>
            </a:lvl8pPr>
            <a:lvl9pPr lvl="8">
              <a:buNone/>
              <a:defRPr sz="4170"/>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12600000" y="-875"/>
            <a:ext cx="12600000" cy="36000000"/>
          </a:xfrm>
          <a:prstGeom prst="rect">
            <a:avLst/>
          </a:prstGeom>
          <a:solidFill>
            <a:schemeClr val="lt2"/>
          </a:solidFill>
          <a:ln>
            <a:noFill/>
          </a:ln>
        </p:spPr>
        <p:txBody>
          <a:bodyPr anchorCtr="0" anchor="ctr" bIns="381275" lIns="381275" spcFirstLastPara="1" rIns="381275" wrap="square" tIns="38127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731693" y="8631146"/>
            <a:ext cx="11148300" cy="10374900"/>
          </a:xfrm>
          <a:prstGeom prst="rect">
            <a:avLst/>
          </a:prstGeom>
        </p:spPr>
        <p:txBody>
          <a:bodyPr anchorCtr="0" anchor="b" bIns="381275" lIns="381275" spcFirstLastPara="1" rIns="381275" wrap="square" tIns="381275">
            <a:normAutofit/>
          </a:bodyPr>
          <a:lstStyle>
            <a:lvl1pPr lvl="0" algn="ctr">
              <a:spcBef>
                <a:spcPts val="0"/>
              </a:spcBef>
              <a:spcAft>
                <a:spcPts val="0"/>
              </a:spcAft>
              <a:buSzPts val="17515"/>
              <a:buNone/>
              <a:defRPr sz="17515"/>
            </a:lvl1pPr>
            <a:lvl2pPr lvl="1" algn="ctr">
              <a:spcBef>
                <a:spcPts val="0"/>
              </a:spcBef>
              <a:spcAft>
                <a:spcPts val="0"/>
              </a:spcAft>
              <a:buSzPts val="17515"/>
              <a:buNone/>
              <a:defRPr sz="17515"/>
            </a:lvl2pPr>
            <a:lvl3pPr lvl="2" algn="ctr">
              <a:spcBef>
                <a:spcPts val="0"/>
              </a:spcBef>
              <a:spcAft>
                <a:spcPts val="0"/>
              </a:spcAft>
              <a:buSzPts val="17515"/>
              <a:buNone/>
              <a:defRPr sz="17515"/>
            </a:lvl3pPr>
            <a:lvl4pPr lvl="3" algn="ctr">
              <a:spcBef>
                <a:spcPts val="0"/>
              </a:spcBef>
              <a:spcAft>
                <a:spcPts val="0"/>
              </a:spcAft>
              <a:buSzPts val="17515"/>
              <a:buNone/>
              <a:defRPr sz="17515"/>
            </a:lvl4pPr>
            <a:lvl5pPr lvl="4" algn="ctr">
              <a:spcBef>
                <a:spcPts val="0"/>
              </a:spcBef>
              <a:spcAft>
                <a:spcPts val="0"/>
              </a:spcAft>
              <a:buSzPts val="17515"/>
              <a:buNone/>
              <a:defRPr sz="17515"/>
            </a:lvl5pPr>
            <a:lvl6pPr lvl="5" algn="ctr">
              <a:spcBef>
                <a:spcPts val="0"/>
              </a:spcBef>
              <a:spcAft>
                <a:spcPts val="0"/>
              </a:spcAft>
              <a:buSzPts val="17515"/>
              <a:buNone/>
              <a:defRPr sz="17515"/>
            </a:lvl6pPr>
            <a:lvl7pPr lvl="6" algn="ctr">
              <a:spcBef>
                <a:spcPts val="0"/>
              </a:spcBef>
              <a:spcAft>
                <a:spcPts val="0"/>
              </a:spcAft>
              <a:buSzPts val="17515"/>
              <a:buNone/>
              <a:defRPr sz="17515"/>
            </a:lvl7pPr>
            <a:lvl8pPr lvl="7" algn="ctr">
              <a:spcBef>
                <a:spcPts val="0"/>
              </a:spcBef>
              <a:spcAft>
                <a:spcPts val="0"/>
              </a:spcAft>
              <a:buSzPts val="17515"/>
              <a:buNone/>
              <a:defRPr sz="17515"/>
            </a:lvl8pPr>
            <a:lvl9pPr lvl="8" algn="ctr">
              <a:spcBef>
                <a:spcPts val="0"/>
              </a:spcBef>
              <a:spcAft>
                <a:spcPts val="0"/>
              </a:spcAft>
              <a:buSzPts val="17515"/>
              <a:buNone/>
              <a:defRPr sz="17515"/>
            </a:lvl9pPr>
          </a:lstStyle>
          <a:p/>
        </p:txBody>
      </p:sp>
      <p:sp>
        <p:nvSpPr>
          <p:cNvPr id="38" name="Google Shape;38;p9"/>
          <p:cNvSpPr txBox="1"/>
          <p:nvPr>
            <p:ph idx="1" type="subTitle"/>
          </p:nvPr>
        </p:nvSpPr>
        <p:spPr>
          <a:xfrm>
            <a:off x="731693" y="19619073"/>
            <a:ext cx="11148300" cy="8644500"/>
          </a:xfrm>
          <a:prstGeom prst="rect">
            <a:avLst/>
          </a:prstGeom>
        </p:spPr>
        <p:txBody>
          <a:bodyPr anchorCtr="0" anchor="t" bIns="381275" lIns="381275" spcFirstLastPara="1" rIns="381275" wrap="square" tIns="381275">
            <a:normAutofit/>
          </a:bodyPr>
          <a:lstStyle>
            <a:lvl1pPr lvl="0" algn="ctr">
              <a:lnSpc>
                <a:spcPct val="100000"/>
              </a:lnSpc>
              <a:spcBef>
                <a:spcPts val="0"/>
              </a:spcBef>
              <a:spcAft>
                <a:spcPts val="0"/>
              </a:spcAft>
              <a:buSzPts val="8758"/>
              <a:buNone/>
              <a:defRPr sz="8757"/>
            </a:lvl1pPr>
            <a:lvl2pPr lvl="1" algn="ctr">
              <a:lnSpc>
                <a:spcPct val="100000"/>
              </a:lnSpc>
              <a:spcBef>
                <a:spcPts val="0"/>
              </a:spcBef>
              <a:spcAft>
                <a:spcPts val="0"/>
              </a:spcAft>
              <a:buSzPts val="8758"/>
              <a:buNone/>
              <a:defRPr sz="8757"/>
            </a:lvl2pPr>
            <a:lvl3pPr lvl="2" algn="ctr">
              <a:lnSpc>
                <a:spcPct val="100000"/>
              </a:lnSpc>
              <a:spcBef>
                <a:spcPts val="0"/>
              </a:spcBef>
              <a:spcAft>
                <a:spcPts val="0"/>
              </a:spcAft>
              <a:buSzPts val="8758"/>
              <a:buNone/>
              <a:defRPr sz="8757"/>
            </a:lvl3pPr>
            <a:lvl4pPr lvl="3" algn="ctr">
              <a:lnSpc>
                <a:spcPct val="100000"/>
              </a:lnSpc>
              <a:spcBef>
                <a:spcPts val="0"/>
              </a:spcBef>
              <a:spcAft>
                <a:spcPts val="0"/>
              </a:spcAft>
              <a:buSzPts val="8758"/>
              <a:buNone/>
              <a:defRPr sz="8757"/>
            </a:lvl4pPr>
            <a:lvl5pPr lvl="4" algn="ctr">
              <a:lnSpc>
                <a:spcPct val="100000"/>
              </a:lnSpc>
              <a:spcBef>
                <a:spcPts val="0"/>
              </a:spcBef>
              <a:spcAft>
                <a:spcPts val="0"/>
              </a:spcAft>
              <a:buSzPts val="8758"/>
              <a:buNone/>
              <a:defRPr sz="8757"/>
            </a:lvl5pPr>
            <a:lvl6pPr lvl="5" algn="ctr">
              <a:lnSpc>
                <a:spcPct val="100000"/>
              </a:lnSpc>
              <a:spcBef>
                <a:spcPts val="0"/>
              </a:spcBef>
              <a:spcAft>
                <a:spcPts val="0"/>
              </a:spcAft>
              <a:buSzPts val="8758"/>
              <a:buNone/>
              <a:defRPr sz="8757"/>
            </a:lvl6pPr>
            <a:lvl7pPr lvl="6" algn="ctr">
              <a:lnSpc>
                <a:spcPct val="100000"/>
              </a:lnSpc>
              <a:spcBef>
                <a:spcPts val="0"/>
              </a:spcBef>
              <a:spcAft>
                <a:spcPts val="0"/>
              </a:spcAft>
              <a:buSzPts val="8758"/>
              <a:buNone/>
              <a:defRPr sz="8757"/>
            </a:lvl7pPr>
            <a:lvl8pPr lvl="7" algn="ctr">
              <a:lnSpc>
                <a:spcPct val="100000"/>
              </a:lnSpc>
              <a:spcBef>
                <a:spcPts val="0"/>
              </a:spcBef>
              <a:spcAft>
                <a:spcPts val="0"/>
              </a:spcAft>
              <a:buSzPts val="8758"/>
              <a:buNone/>
              <a:defRPr sz="8757"/>
            </a:lvl8pPr>
            <a:lvl9pPr lvl="8" algn="ctr">
              <a:lnSpc>
                <a:spcPct val="100000"/>
              </a:lnSpc>
              <a:spcBef>
                <a:spcPts val="0"/>
              </a:spcBef>
              <a:spcAft>
                <a:spcPts val="0"/>
              </a:spcAft>
              <a:buSzPts val="8758"/>
              <a:buNone/>
              <a:defRPr sz="8757"/>
            </a:lvl9pPr>
          </a:lstStyle>
          <a:p/>
        </p:txBody>
      </p:sp>
      <p:sp>
        <p:nvSpPr>
          <p:cNvPr id="39" name="Google Shape;39;p9"/>
          <p:cNvSpPr txBox="1"/>
          <p:nvPr>
            <p:ph idx="2" type="body"/>
          </p:nvPr>
        </p:nvSpPr>
        <p:spPr>
          <a:xfrm>
            <a:off x="13612795" y="5067892"/>
            <a:ext cx="10574400" cy="25862400"/>
          </a:xfrm>
          <a:prstGeom prst="rect">
            <a:avLst/>
          </a:prstGeom>
        </p:spPr>
        <p:txBody>
          <a:bodyPr anchorCtr="0" anchor="ctr" bIns="381275" lIns="381275" spcFirstLastPara="1" rIns="381275" wrap="square" tIns="381275">
            <a:normAutofit/>
          </a:bodyPr>
          <a:lstStyle>
            <a:lvl1pPr indent="-705266" lvl="0" marL="457200">
              <a:spcBef>
                <a:spcPts val="0"/>
              </a:spcBef>
              <a:spcAft>
                <a:spcPts val="0"/>
              </a:spcAft>
              <a:buSzPts val="7507"/>
              <a:buChar char="●"/>
              <a:defRPr sz="7506"/>
            </a:lvl1pPr>
            <a:lvl2pPr indent="-599340" lvl="1" marL="914400">
              <a:spcBef>
                <a:spcPts val="0"/>
              </a:spcBef>
              <a:spcAft>
                <a:spcPts val="0"/>
              </a:spcAft>
              <a:buSzPts val="5838"/>
              <a:buChar char="○"/>
              <a:defRPr sz="5838"/>
            </a:lvl2pPr>
            <a:lvl3pPr indent="-599340" lvl="2" marL="1371600">
              <a:spcBef>
                <a:spcPts val="0"/>
              </a:spcBef>
              <a:spcAft>
                <a:spcPts val="0"/>
              </a:spcAft>
              <a:buSzPts val="5838"/>
              <a:buChar char="■"/>
              <a:defRPr sz="5838"/>
            </a:lvl3pPr>
            <a:lvl4pPr indent="-599340" lvl="3" marL="1828800">
              <a:spcBef>
                <a:spcPts val="0"/>
              </a:spcBef>
              <a:spcAft>
                <a:spcPts val="0"/>
              </a:spcAft>
              <a:buSzPts val="5838"/>
              <a:buChar char="●"/>
              <a:defRPr sz="5838"/>
            </a:lvl4pPr>
            <a:lvl5pPr indent="-599340" lvl="4" marL="2286000">
              <a:spcBef>
                <a:spcPts val="0"/>
              </a:spcBef>
              <a:spcAft>
                <a:spcPts val="0"/>
              </a:spcAft>
              <a:buSzPts val="5838"/>
              <a:buChar char="○"/>
              <a:defRPr sz="5838"/>
            </a:lvl5pPr>
            <a:lvl6pPr indent="-599340" lvl="5" marL="2743200">
              <a:spcBef>
                <a:spcPts val="0"/>
              </a:spcBef>
              <a:spcAft>
                <a:spcPts val="0"/>
              </a:spcAft>
              <a:buSzPts val="5838"/>
              <a:buChar char="■"/>
              <a:defRPr sz="5838"/>
            </a:lvl6pPr>
            <a:lvl7pPr indent="-599340" lvl="6" marL="3200400">
              <a:spcBef>
                <a:spcPts val="0"/>
              </a:spcBef>
              <a:spcAft>
                <a:spcPts val="0"/>
              </a:spcAft>
              <a:buSzPts val="5838"/>
              <a:buChar char="●"/>
              <a:defRPr sz="5838"/>
            </a:lvl7pPr>
            <a:lvl8pPr indent="-599340" lvl="7" marL="3657600">
              <a:spcBef>
                <a:spcPts val="0"/>
              </a:spcBef>
              <a:spcAft>
                <a:spcPts val="0"/>
              </a:spcAft>
              <a:buSzPts val="5838"/>
              <a:buChar char="○"/>
              <a:defRPr sz="5838"/>
            </a:lvl8pPr>
            <a:lvl9pPr indent="-599340" lvl="8" marL="4114800">
              <a:spcBef>
                <a:spcPts val="0"/>
              </a:spcBef>
              <a:spcAft>
                <a:spcPts val="0"/>
              </a:spcAft>
              <a:buSzPts val="5838"/>
              <a:buChar char="■"/>
              <a:defRPr sz="5838"/>
            </a:lvl9pPr>
          </a:lstStyle>
          <a:p/>
        </p:txBody>
      </p:sp>
      <p:sp>
        <p:nvSpPr>
          <p:cNvPr id="40" name="Google Shape;40;p9"/>
          <p:cNvSpPr txBox="1"/>
          <p:nvPr>
            <p:ph idx="12" type="sldNum"/>
          </p:nvPr>
        </p:nvSpPr>
        <p:spPr>
          <a:xfrm>
            <a:off x="23349293" y="32638438"/>
            <a:ext cx="1512300" cy="2754900"/>
          </a:xfrm>
          <a:prstGeom prst="rect">
            <a:avLst/>
          </a:prstGeom>
        </p:spPr>
        <p:txBody>
          <a:bodyPr anchorCtr="0" anchor="ctr" bIns="381275" lIns="381275" spcFirstLastPara="1" rIns="381275" wrap="square" tIns="381275">
            <a:normAutofit/>
          </a:bodyPr>
          <a:lstStyle>
            <a:lvl1pPr lvl="0">
              <a:buNone/>
              <a:defRPr sz="4170"/>
            </a:lvl1pPr>
            <a:lvl2pPr lvl="1">
              <a:buNone/>
              <a:defRPr sz="4170"/>
            </a:lvl2pPr>
            <a:lvl3pPr lvl="2">
              <a:buNone/>
              <a:defRPr sz="4170"/>
            </a:lvl3pPr>
            <a:lvl4pPr lvl="3">
              <a:buNone/>
              <a:defRPr sz="4170"/>
            </a:lvl4pPr>
            <a:lvl5pPr lvl="4">
              <a:buNone/>
              <a:defRPr sz="4170"/>
            </a:lvl5pPr>
            <a:lvl6pPr lvl="5">
              <a:buNone/>
              <a:defRPr sz="4170"/>
            </a:lvl6pPr>
            <a:lvl7pPr lvl="6">
              <a:buNone/>
              <a:defRPr sz="4170"/>
            </a:lvl7pPr>
            <a:lvl8pPr lvl="7">
              <a:buNone/>
              <a:defRPr sz="4170"/>
            </a:lvl8pPr>
            <a:lvl9pPr lvl="8">
              <a:buNone/>
              <a:defRPr sz="4170"/>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859016" y="29610324"/>
            <a:ext cx="16532100" cy="4235100"/>
          </a:xfrm>
          <a:prstGeom prst="rect">
            <a:avLst/>
          </a:prstGeom>
        </p:spPr>
        <p:txBody>
          <a:bodyPr anchorCtr="0" anchor="ctr" bIns="381275" lIns="381275" spcFirstLastPara="1" rIns="381275" wrap="square" tIns="381275">
            <a:normAutofit/>
          </a:bodyPr>
          <a:lstStyle>
            <a:lvl1pPr indent="-228600" lvl="0" marL="457200">
              <a:lnSpc>
                <a:spcPct val="100000"/>
              </a:lnSpc>
              <a:spcBef>
                <a:spcPts val="0"/>
              </a:spcBef>
              <a:spcAft>
                <a:spcPts val="0"/>
              </a:spcAft>
              <a:buSzPts val="7507"/>
              <a:buNone/>
              <a:defRPr sz="7506"/>
            </a:lvl1pPr>
          </a:lstStyle>
          <a:p/>
        </p:txBody>
      </p:sp>
      <p:sp>
        <p:nvSpPr>
          <p:cNvPr id="43" name="Google Shape;43;p10"/>
          <p:cNvSpPr txBox="1"/>
          <p:nvPr>
            <p:ph idx="12" type="sldNum"/>
          </p:nvPr>
        </p:nvSpPr>
        <p:spPr>
          <a:xfrm>
            <a:off x="23349293" y="32638438"/>
            <a:ext cx="1512300" cy="2754900"/>
          </a:xfrm>
          <a:prstGeom prst="rect">
            <a:avLst/>
          </a:prstGeom>
        </p:spPr>
        <p:txBody>
          <a:bodyPr anchorCtr="0" anchor="ctr" bIns="381275" lIns="381275" spcFirstLastPara="1" rIns="381275" wrap="square" tIns="381275">
            <a:normAutofit/>
          </a:bodyPr>
          <a:lstStyle>
            <a:lvl1pPr lvl="0">
              <a:buNone/>
              <a:defRPr sz="4170"/>
            </a:lvl1pPr>
            <a:lvl2pPr lvl="1">
              <a:buNone/>
              <a:defRPr sz="4170"/>
            </a:lvl2pPr>
            <a:lvl3pPr lvl="2">
              <a:buNone/>
              <a:defRPr sz="4170"/>
            </a:lvl3pPr>
            <a:lvl4pPr lvl="3">
              <a:buNone/>
              <a:defRPr sz="4170"/>
            </a:lvl4pPr>
            <a:lvl5pPr lvl="4">
              <a:buNone/>
              <a:defRPr sz="4170"/>
            </a:lvl5pPr>
            <a:lvl6pPr lvl="5">
              <a:buNone/>
              <a:defRPr sz="4170"/>
            </a:lvl6pPr>
            <a:lvl7pPr lvl="6">
              <a:buNone/>
              <a:defRPr sz="4170"/>
            </a:lvl7pPr>
            <a:lvl8pPr lvl="7">
              <a:buNone/>
              <a:defRPr sz="4170"/>
            </a:lvl8pPr>
            <a:lvl9pPr lvl="8">
              <a:buNone/>
              <a:defRPr sz="4170"/>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859016" y="3114786"/>
            <a:ext cx="23481900" cy="4008300"/>
          </a:xfrm>
          <a:prstGeom prst="rect">
            <a:avLst/>
          </a:prstGeom>
          <a:noFill/>
          <a:ln>
            <a:noFill/>
          </a:ln>
        </p:spPr>
        <p:txBody>
          <a:bodyPr anchorCtr="0" anchor="t" bIns="381275" lIns="381275" spcFirstLastPara="1" rIns="381275" wrap="square" tIns="381275">
            <a:normAutofit/>
          </a:bodyPr>
          <a:lstStyle>
            <a:lvl1pPr lvl="0">
              <a:spcBef>
                <a:spcPts val="0"/>
              </a:spcBef>
              <a:spcAft>
                <a:spcPts val="0"/>
              </a:spcAft>
              <a:buClr>
                <a:schemeClr val="dk1"/>
              </a:buClr>
              <a:buSzPts val="11677"/>
              <a:buNone/>
              <a:defRPr sz="11676">
                <a:solidFill>
                  <a:schemeClr val="dk1"/>
                </a:solidFill>
              </a:defRPr>
            </a:lvl1pPr>
            <a:lvl2pPr lvl="1">
              <a:spcBef>
                <a:spcPts val="0"/>
              </a:spcBef>
              <a:spcAft>
                <a:spcPts val="0"/>
              </a:spcAft>
              <a:buClr>
                <a:schemeClr val="dk1"/>
              </a:buClr>
              <a:buSzPts val="11677"/>
              <a:buNone/>
              <a:defRPr sz="11676">
                <a:solidFill>
                  <a:schemeClr val="dk1"/>
                </a:solidFill>
              </a:defRPr>
            </a:lvl2pPr>
            <a:lvl3pPr lvl="2">
              <a:spcBef>
                <a:spcPts val="0"/>
              </a:spcBef>
              <a:spcAft>
                <a:spcPts val="0"/>
              </a:spcAft>
              <a:buClr>
                <a:schemeClr val="dk1"/>
              </a:buClr>
              <a:buSzPts val="11677"/>
              <a:buNone/>
              <a:defRPr sz="11676">
                <a:solidFill>
                  <a:schemeClr val="dk1"/>
                </a:solidFill>
              </a:defRPr>
            </a:lvl3pPr>
            <a:lvl4pPr lvl="3">
              <a:spcBef>
                <a:spcPts val="0"/>
              </a:spcBef>
              <a:spcAft>
                <a:spcPts val="0"/>
              </a:spcAft>
              <a:buClr>
                <a:schemeClr val="dk1"/>
              </a:buClr>
              <a:buSzPts val="11677"/>
              <a:buNone/>
              <a:defRPr sz="11676">
                <a:solidFill>
                  <a:schemeClr val="dk1"/>
                </a:solidFill>
              </a:defRPr>
            </a:lvl4pPr>
            <a:lvl5pPr lvl="4">
              <a:spcBef>
                <a:spcPts val="0"/>
              </a:spcBef>
              <a:spcAft>
                <a:spcPts val="0"/>
              </a:spcAft>
              <a:buClr>
                <a:schemeClr val="dk1"/>
              </a:buClr>
              <a:buSzPts val="11677"/>
              <a:buNone/>
              <a:defRPr sz="11676">
                <a:solidFill>
                  <a:schemeClr val="dk1"/>
                </a:solidFill>
              </a:defRPr>
            </a:lvl5pPr>
            <a:lvl6pPr lvl="5">
              <a:spcBef>
                <a:spcPts val="0"/>
              </a:spcBef>
              <a:spcAft>
                <a:spcPts val="0"/>
              </a:spcAft>
              <a:buClr>
                <a:schemeClr val="dk1"/>
              </a:buClr>
              <a:buSzPts val="11677"/>
              <a:buNone/>
              <a:defRPr sz="11676">
                <a:solidFill>
                  <a:schemeClr val="dk1"/>
                </a:solidFill>
              </a:defRPr>
            </a:lvl6pPr>
            <a:lvl7pPr lvl="6">
              <a:spcBef>
                <a:spcPts val="0"/>
              </a:spcBef>
              <a:spcAft>
                <a:spcPts val="0"/>
              </a:spcAft>
              <a:buClr>
                <a:schemeClr val="dk1"/>
              </a:buClr>
              <a:buSzPts val="11677"/>
              <a:buNone/>
              <a:defRPr sz="11676">
                <a:solidFill>
                  <a:schemeClr val="dk1"/>
                </a:solidFill>
              </a:defRPr>
            </a:lvl7pPr>
            <a:lvl8pPr lvl="7">
              <a:spcBef>
                <a:spcPts val="0"/>
              </a:spcBef>
              <a:spcAft>
                <a:spcPts val="0"/>
              </a:spcAft>
              <a:buClr>
                <a:schemeClr val="dk1"/>
              </a:buClr>
              <a:buSzPts val="11677"/>
              <a:buNone/>
              <a:defRPr sz="11676">
                <a:solidFill>
                  <a:schemeClr val="dk1"/>
                </a:solidFill>
              </a:defRPr>
            </a:lvl8pPr>
            <a:lvl9pPr lvl="8">
              <a:spcBef>
                <a:spcPts val="0"/>
              </a:spcBef>
              <a:spcAft>
                <a:spcPts val="0"/>
              </a:spcAft>
              <a:buClr>
                <a:schemeClr val="dk1"/>
              </a:buClr>
              <a:buSzPts val="11677"/>
              <a:buNone/>
              <a:defRPr sz="11676">
                <a:solidFill>
                  <a:schemeClr val="dk1"/>
                </a:solidFill>
              </a:defRPr>
            </a:lvl9pPr>
          </a:lstStyle>
          <a:p/>
        </p:txBody>
      </p:sp>
      <p:sp>
        <p:nvSpPr>
          <p:cNvPr id="7" name="Google Shape;7;p1"/>
          <p:cNvSpPr txBox="1"/>
          <p:nvPr>
            <p:ph idx="1" type="body"/>
          </p:nvPr>
        </p:nvSpPr>
        <p:spPr>
          <a:xfrm>
            <a:off x="859016" y="8066317"/>
            <a:ext cx="23481900" cy="23911800"/>
          </a:xfrm>
          <a:prstGeom prst="rect">
            <a:avLst/>
          </a:prstGeom>
          <a:noFill/>
          <a:ln>
            <a:noFill/>
          </a:ln>
        </p:spPr>
        <p:txBody>
          <a:bodyPr anchorCtr="0" anchor="t" bIns="381275" lIns="381275" spcFirstLastPara="1" rIns="381275" wrap="square" tIns="381275">
            <a:normAutofit/>
          </a:bodyPr>
          <a:lstStyle>
            <a:lvl1pPr indent="-705266" lvl="0" marL="457200">
              <a:lnSpc>
                <a:spcPct val="115000"/>
              </a:lnSpc>
              <a:spcBef>
                <a:spcPts val="0"/>
              </a:spcBef>
              <a:spcAft>
                <a:spcPts val="0"/>
              </a:spcAft>
              <a:buClr>
                <a:schemeClr val="dk2"/>
              </a:buClr>
              <a:buSzPts val="7507"/>
              <a:buChar char="●"/>
              <a:defRPr sz="7506">
                <a:solidFill>
                  <a:schemeClr val="dk2"/>
                </a:solidFill>
              </a:defRPr>
            </a:lvl1pPr>
            <a:lvl2pPr indent="-599340" lvl="1" marL="914400">
              <a:lnSpc>
                <a:spcPct val="115000"/>
              </a:lnSpc>
              <a:spcBef>
                <a:spcPts val="0"/>
              </a:spcBef>
              <a:spcAft>
                <a:spcPts val="0"/>
              </a:spcAft>
              <a:buClr>
                <a:schemeClr val="dk2"/>
              </a:buClr>
              <a:buSzPts val="5838"/>
              <a:buChar char="○"/>
              <a:defRPr sz="5838">
                <a:solidFill>
                  <a:schemeClr val="dk2"/>
                </a:solidFill>
              </a:defRPr>
            </a:lvl2pPr>
            <a:lvl3pPr indent="-599340" lvl="2" marL="1371600">
              <a:lnSpc>
                <a:spcPct val="115000"/>
              </a:lnSpc>
              <a:spcBef>
                <a:spcPts val="0"/>
              </a:spcBef>
              <a:spcAft>
                <a:spcPts val="0"/>
              </a:spcAft>
              <a:buClr>
                <a:schemeClr val="dk2"/>
              </a:buClr>
              <a:buSzPts val="5838"/>
              <a:buChar char="■"/>
              <a:defRPr sz="5838">
                <a:solidFill>
                  <a:schemeClr val="dk2"/>
                </a:solidFill>
              </a:defRPr>
            </a:lvl3pPr>
            <a:lvl4pPr indent="-599340" lvl="3" marL="1828800">
              <a:lnSpc>
                <a:spcPct val="115000"/>
              </a:lnSpc>
              <a:spcBef>
                <a:spcPts val="0"/>
              </a:spcBef>
              <a:spcAft>
                <a:spcPts val="0"/>
              </a:spcAft>
              <a:buClr>
                <a:schemeClr val="dk2"/>
              </a:buClr>
              <a:buSzPts val="5838"/>
              <a:buChar char="●"/>
              <a:defRPr sz="5838">
                <a:solidFill>
                  <a:schemeClr val="dk2"/>
                </a:solidFill>
              </a:defRPr>
            </a:lvl4pPr>
            <a:lvl5pPr indent="-599340" lvl="4" marL="2286000">
              <a:lnSpc>
                <a:spcPct val="115000"/>
              </a:lnSpc>
              <a:spcBef>
                <a:spcPts val="0"/>
              </a:spcBef>
              <a:spcAft>
                <a:spcPts val="0"/>
              </a:spcAft>
              <a:buClr>
                <a:schemeClr val="dk2"/>
              </a:buClr>
              <a:buSzPts val="5838"/>
              <a:buChar char="○"/>
              <a:defRPr sz="5838">
                <a:solidFill>
                  <a:schemeClr val="dk2"/>
                </a:solidFill>
              </a:defRPr>
            </a:lvl5pPr>
            <a:lvl6pPr indent="-599340" lvl="5" marL="2743200">
              <a:lnSpc>
                <a:spcPct val="115000"/>
              </a:lnSpc>
              <a:spcBef>
                <a:spcPts val="0"/>
              </a:spcBef>
              <a:spcAft>
                <a:spcPts val="0"/>
              </a:spcAft>
              <a:buClr>
                <a:schemeClr val="dk2"/>
              </a:buClr>
              <a:buSzPts val="5838"/>
              <a:buChar char="■"/>
              <a:defRPr sz="5838">
                <a:solidFill>
                  <a:schemeClr val="dk2"/>
                </a:solidFill>
              </a:defRPr>
            </a:lvl6pPr>
            <a:lvl7pPr indent="-599340" lvl="6" marL="3200400">
              <a:lnSpc>
                <a:spcPct val="115000"/>
              </a:lnSpc>
              <a:spcBef>
                <a:spcPts val="0"/>
              </a:spcBef>
              <a:spcAft>
                <a:spcPts val="0"/>
              </a:spcAft>
              <a:buClr>
                <a:schemeClr val="dk2"/>
              </a:buClr>
              <a:buSzPts val="5838"/>
              <a:buChar char="●"/>
              <a:defRPr sz="5838">
                <a:solidFill>
                  <a:schemeClr val="dk2"/>
                </a:solidFill>
              </a:defRPr>
            </a:lvl7pPr>
            <a:lvl8pPr indent="-599340" lvl="7" marL="3657600">
              <a:lnSpc>
                <a:spcPct val="115000"/>
              </a:lnSpc>
              <a:spcBef>
                <a:spcPts val="0"/>
              </a:spcBef>
              <a:spcAft>
                <a:spcPts val="0"/>
              </a:spcAft>
              <a:buClr>
                <a:schemeClr val="dk2"/>
              </a:buClr>
              <a:buSzPts val="5838"/>
              <a:buChar char="○"/>
              <a:defRPr sz="5838">
                <a:solidFill>
                  <a:schemeClr val="dk2"/>
                </a:solidFill>
              </a:defRPr>
            </a:lvl8pPr>
            <a:lvl9pPr indent="-599340" lvl="8" marL="4114800">
              <a:lnSpc>
                <a:spcPct val="115000"/>
              </a:lnSpc>
              <a:spcBef>
                <a:spcPts val="0"/>
              </a:spcBef>
              <a:spcAft>
                <a:spcPts val="0"/>
              </a:spcAft>
              <a:buClr>
                <a:schemeClr val="dk2"/>
              </a:buClr>
              <a:buSzPts val="5838"/>
              <a:buChar char="■"/>
              <a:defRPr sz="5838">
                <a:solidFill>
                  <a:schemeClr val="dk2"/>
                </a:solidFill>
              </a:defRPr>
            </a:lvl9pPr>
          </a:lstStyle>
          <a:p/>
        </p:txBody>
      </p:sp>
      <p:sp>
        <p:nvSpPr>
          <p:cNvPr id="8" name="Google Shape;8;p1"/>
          <p:cNvSpPr txBox="1"/>
          <p:nvPr>
            <p:ph idx="12" type="sldNum"/>
          </p:nvPr>
        </p:nvSpPr>
        <p:spPr>
          <a:xfrm>
            <a:off x="23349293" y="32638438"/>
            <a:ext cx="1512300" cy="2754900"/>
          </a:xfrm>
          <a:prstGeom prst="rect">
            <a:avLst/>
          </a:prstGeom>
          <a:noFill/>
          <a:ln>
            <a:noFill/>
          </a:ln>
        </p:spPr>
        <p:txBody>
          <a:bodyPr anchorCtr="0" anchor="ctr" bIns="381275" lIns="381275" spcFirstLastPara="1" rIns="381275" wrap="square" tIns="381275">
            <a:normAutofit/>
          </a:bodyPr>
          <a:lstStyle>
            <a:lvl1pPr lvl="0" algn="r">
              <a:buNone/>
              <a:defRPr sz="4170">
                <a:solidFill>
                  <a:schemeClr val="dk2"/>
                </a:solidFill>
              </a:defRPr>
            </a:lvl1pPr>
            <a:lvl2pPr lvl="1" algn="r">
              <a:buNone/>
              <a:defRPr sz="4170">
                <a:solidFill>
                  <a:schemeClr val="dk2"/>
                </a:solidFill>
              </a:defRPr>
            </a:lvl2pPr>
            <a:lvl3pPr lvl="2" algn="r">
              <a:buNone/>
              <a:defRPr sz="4170">
                <a:solidFill>
                  <a:schemeClr val="dk2"/>
                </a:solidFill>
              </a:defRPr>
            </a:lvl3pPr>
            <a:lvl4pPr lvl="3" algn="r">
              <a:buNone/>
              <a:defRPr sz="4170">
                <a:solidFill>
                  <a:schemeClr val="dk2"/>
                </a:solidFill>
              </a:defRPr>
            </a:lvl4pPr>
            <a:lvl5pPr lvl="4" algn="r">
              <a:buNone/>
              <a:defRPr sz="4170">
                <a:solidFill>
                  <a:schemeClr val="dk2"/>
                </a:solidFill>
              </a:defRPr>
            </a:lvl5pPr>
            <a:lvl6pPr lvl="5" algn="r">
              <a:buNone/>
              <a:defRPr sz="4170">
                <a:solidFill>
                  <a:schemeClr val="dk2"/>
                </a:solidFill>
              </a:defRPr>
            </a:lvl6pPr>
            <a:lvl7pPr lvl="6" algn="r">
              <a:buNone/>
              <a:defRPr sz="4170">
                <a:solidFill>
                  <a:schemeClr val="dk2"/>
                </a:solidFill>
              </a:defRPr>
            </a:lvl7pPr>
            <a:lvl8pPr lvl="7" algn="r">
              <a:buNone/>
              <a:defRPr sz="4170">
                <a:solidFill>
                  <a:schemeClr val="dk2"/>
                </a:solidFill>
              </a:defRPr>
            </a:lvl8pPr>
            <a:lvl9pPr lvl="8" algn="r">
              <a:buNone/>
              <a:defRPr sz="4170">
                <a:solidFill>
                  <a:schemeClr val="dk2"/>
                </a:solidFill>
              </a:defRPr>
            </a:lvl9pPr>
          </a:lstStyle>
          <a:p>
            <a:pPr indent="0" lvl="0" marL="0" rtl="0" algn="r">
              <a:spcBef>
                <a:spcPts val="0"/>
              </a:spcBef>
              <a:spcAft>
                <a:spcPts val="0"/>
              </a:spcAft>
              <a:buNone/>
            </a:pPr>
            <a:fld id="{00000000-1234-1234-1234-123412341234}" type="slidenum">
              <a:rPr lang="it"/>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jpg"/><Relationship Id="rId4" Type="http://schemas.openxmlformats.org/officeDocument/2006/relationships/image" Target="../media/image1.jpg"/><Relationship Id="rId5"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p:nvPr/>
        </p:nvSpPr>
        <p:spPr>
          <a:xfrm>
            <a:off x="0" y="1689175"/>
            <a:ext cx="25200000" cy="5216400"/>
          </a:xfrm>
          <a:prstGeom prst="rect">
            <a:avLst/>
          </a:prstGeom>
          <a:solidFill>
            <a:srgbClr val="005470"/>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t/>
            </a:r>
            <a:endParaRPr sz="1500"/>
          </a:p>
        </p:txBody>
      </p:sp>
      <p:sp>
        <p:nvSpPr>
          <p:cNvPr id="55" name="Google Shape;55;p13"/>
          <p:cNvSpPr txBox="1"/>
          <p:nvPr/>
        </p:nvSpPr>
        <p:spPr>
          <a:xfrm>
            <a:off x="850950" y="2301975"/>
            <a:ext cx="23498100" cy="4434000"/>
          </a:xfrm>
          <a:prstGeom prst="rect">
            <a:avLst/>
          </a:prstGeom>
          <a:noFill/>
          <a:ln>
            <a:noFill/>
          </a:ln>
        </p:spPr>
        <p:txBody>
          <a:bodyPr anchorCtr="0" anchor="t" bIns="91425" lIns="91425" spcFirstLastPara="1" rIns="91425" wrap="square" tIns="91425">
            <a:noAutofit/>
          </a:bodyPr>
          <a:lstStyle/>
          <a:p>
            <a:pPr indent="0" lvl="0" marL="0" rtl="0" algn="ctr">
              <a:lnSpc>
                <a:spcPct val="150000"/>
              </a:lnSpc>
              <a:spcBef>
                <a:spcPts val="0"/>
              </a:spcBef>
              <a:spcAft>
                <a:spcPts val="0"/>
              </a:spcAft>
              <a:buNone/>
            </a:pPr>
            <a:r>
              <a:rPr b="1" lang="it" sz="7306">
                <a:solidFill>
                  <a:schemeClr val="lt1"/>
                </a:solidFill>
                <a:latin typeface="Onest"/>
                <a:ea typeface="Onest"/>
                <a:cs typeface="Onest"/>
                <a:sym typeface="Onest"/>
              </a:rPr>
              <a:t>TITOLO DELLA RICERCA</a:t>
            </a:r>
            <a:endParaRPr b="1" sz="7306">
              <a:solidFill>
                <a:schemeClr val="lt1"/>
              </a:solidFill>
              <a:latin typeface="Onest"/>
              <a:ea typeface="Onest"/>
              <a:cs typeface="Onest"/>
              <a:sym typeface="Onest"/>
            </a:endParaRPr>
          </a:p>
          <a:p>
            <a:pPr indent="0" lvl="0" marL="0" rtl="0" algn="ctr">
              <a:lnSpc>
                <a:spcPct val="150000"/>
              </a:lnSpc>
              <a:spcBef>
                <a:spcPts val="0"/>
              </a:spcBef>
              <a:spcAft>
                <a:spcPts val="0"/>
              </a:spcAft>
              <a:buNone/>
            </a:pPr>
            <a:r>
              <a:rPr lang="it" sz="3800">
                <a:solidFill>
                  <a:schemeClr val="lt1"/>
                </a:solidFill>
                <a:latin typeface="Roboto"/>
                <a:ea typeface="Roboto"/>
                <a:cs typeface="Roboto"/>
                <a:sym typeface="Roboto"/>
              </a:rPr>
              <a:t>Author,</a:t>
            </a:r>
            <a:r>
              <a:rPr baseline="30000" lang="it" sz="3800">
                <a:solidFill>
                  <a:schemeClr val="lt1"/>
                </a:solidFill>
                <a:latin typeface="Roboto"/>
                <a:ea typeface="Roboto"/>
                <a:cs typeface="Roboto"/>
                <a:sym typeface="Roboto"/>
              </a:rPr>
              <a:t>1</a:t>
            </a:r>
            <a:r>
              <a:rPr lang="it" sz="3800">
                <a:solidFill>
                  <a:schemeClr val="lt1"/>
                </a:solidFill>
                <a:latin typeface="Roboto"/>
                <a:ea typeface="Roboto"/>
                <a:cs typeface="Roboto"/>
                <a:sym typeface="Roboto"/>
              </a:rPr>
              <a:t> Author.</a:t>
            </a:r>
            <a:r>
              <a:rPr baseline="30000" lang="it" sz="3800">
                <a:solidFill>
                  <a:schemeClr val="lt1"/>
                </a:solidFill>
                <a:latin typeface="Roboto"/>
                <a:ea typeface="Roboto"/>
                <a:cs typeface="Roboto"/>
                <a:sym typeface="Roboto"/>
              </a:rPr>
              <a:t>2,3</a:t>
            </a:r>
            <a:endParaRPr sz="1500">
              <a:solidFill>
                <a:schemeClr val="dk1"/>
              </a:solidFill>
              <a:latin typeface="Roboto"/>
              <a:ea typeface="Roboto"/>
              <a:cs typeface="Roboto"/>
              <a:sym typeface="Roboto"/>
            </a:endParaRPr>
          </a:p>
          <a:p>
            <a:pPr indent="0" lvl="0" marL="0" rtl="0" algn="just">
              <a:lnSpc>
                <a:spcPct val="115000"/>
              </a:lnSpc>
              <a:spcBef>
                <a:spcPts val="0"/>
              </a:spcBef>
              <a:spcAft>
                <a:spcPts val="0"/>
              </a:spcAft>
              <a:buNone/>
            </a:pPr>
            <a:r>
              <a:rPr baseline="30000" lang="it" sz="3000">
                <a:solidFill>
                  <a:schemeClr val="lt1"/>
                </a:solidFill>
                <a:latin typeface="Roboto"/>
                <a:ea typeface="Roboto"/>
                <a:cs typeface="Roboto"/>
                <a:sym typeface="Roboto"/>
              </a:rPr>
              <a:t>1</a:t>
            </a:r>
            <a:r>
              <a:rPr lang="it" sz="3000">
                <a:solidFill>
                  <a:schemeClr val="lt1"/>
                </a:solidFill>
                <a:latin typeface="Roboto"/>
                <a:ea typeface="Roboto"/>
                <a:cs typeface="Roboto"/>
                <a:sym typeface="Roboto"/>
              </a:rPr>
              <a:t>Affilaitions</a:t>
            </a:r>
            <a:endParaRPr sz="7406">
              <a:solidFill>
                <a:schemeClr val="lt1"/>
              </a:solidFill>
              <a:latin typeface="Roboto"/>
              <a:ea typeface="Roboto"/>
              <a:cs typeface="Roboto"/>
              <a:sym typeface="Roboto"/>
            </a:endParaRPr>
          </a:p>
        </p:txBody>
      </p:sp>
      <p:pic>
        <p:nvPicPr>
          <p:cNvPr id="56" name="Google Shape;56;p13" title="testatina.jpg"/>
          <p:cNvPicPr preferRelativeResize="0"/>
          <p:nvPr/>
        </p:nvPicPr>
        <p:blipFill>
          <a:blip r:embed="rId3">
            <a:alphaModFix/>
          </a:blip>
          <a:stretch>
            <a:fillRect/>
          </a:stretch>
        </p:blipFill>
        <p:spPr>
          <a:xfrm>
            <a:off x="0" y="0"/>
            <a:ext cx="25200000" cy="1771885"/>
          </a:xfrm>
          <a:prstGeom prst="rect">
            <a:avLst/>
          </a:prstGeom>
          <a:noFill/>
          <a:ln>
            <a:noFill/>
          </a:ln>
        </p:spPr>
      </p:pic>
      <p:sp>
        <p:nvSpPr>
          <p:cNvPr id="57" name="Google Shape;57;p13"/>
          <p:cNvSpPr/>
          <p:nvPr/>
        </p:nvSpPr>
        <p:spPr>
          <a:xfrm>
            <a:off x="685950" y="7189875"/>
            <a:ext cx="11620500" cy="1192200"/>
          </a:xfrm>
          <a:prstGeom prst="roundRect">
            <a:avLst>
              <a:gd fmla="val 16667" name="adj"/>
            </a:avLst>
          </a:prstGeom>
          <a:solidFill>
            <a:srgbClr val="277D8E"/>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it" sz="6000">
                <a:solidFill>
                  <a:schemeClr val="lt1"/>
                </a:solidFill>
                <a:latin typeface="Onest SemiBold"/>
                <a:ea typeface="Onest SemiBold"/>
                <a:cs typeface="Onest SemiBold"/>
                <a:sym typeface="Onest SemiBold"/>
              </a:rPr>
              <a:t>INTRODUCTION</a:t>
            </a:r>
            <a:endParaRPr sz="6000">
              <a:solidFill>
                <a:schemeClr val="lt1"/>
              </a:solidFill>
              <a:latin typeface="Onest SemiBold"/>
              <a:ea typeface="Onest SemiBold"/>
              <a:cs typeface="Onest SemiBold"/>
              <a:sym typeface="Onest SemiBold"/>
            </a:endParaRPr>
          </a:p>
        </p:txBody>
      </p:sp>
      <p:sp>
        <p:nvSpPr>
          <p:cNvPr id="58" name="Google Shape;58;p13"/>
          <p:cNvSpPr/>
          <p:nvPr/>
        </p:nvSpPr>
        <p:spPr>
          <a:xfrm>
            <a:off x="685950" y="12792550"/>
            <a:ext cx="11620500" cy="1192200"/>
          </a:xfrm>
          <a:prstGeom prst="roundRect">
            <a:avLst>
              <a:gd fmla="val 16667" name="adj"/>
            </a:avLst>
          </a:prstGeom>
          <a:solidFill>
            <a:srgbClr val="277D8E"/>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it" sz="6000">
                <a:solidFill>
                  <a:schemeClr val="lt1"/>
                </a:solidFill>
                <a:latin typeface="Onest SemiBold"/>
                <a:ea typeface="Onest SemiBold"/>
                <a:cs typeface="Onest SemiBold"/>
                <a:sym typeface="Onest SemiBold"/>
              </a:rPr>
              <a:t>OBJECTIVES</a:t>
            </a:r>
            <a:endParaRPr sz="6000">
              <a:solidFill>
                <a:schemeClr val="lt1"/>
              </a:solidFill>
              <a:latin typeface="Onest SemiBold"/>
              <a:ea typeface="Onest SemiBold"/>
              <a:cs typeface="Onest SemiBold"/>
              <a:sym typeface="Onest SemiBold"/>
            </a:endParaRPr>
          </a:p>
        </p:txBody>
      </p:sp>
      <p:sp>
        <p:nvSpPr>
          <p:cNvPr id="59" name="Google Shape;59;p13"/>
          <p:cNvSpPr/>
          <p:nvPr/>
        </p:nvSpPr>
        <p:spPr>
          <a:xfrm>
            <a:off x="685950" y="16488025"/>
            <a:ext cx="11620500" cy="1192200"/>
          </a:xfrm>
          <a:prstGeom prst="roundRect">
            <a:avLst>
              <a:gd fmla="val 16667" name="adj"/>
            </a:avLst>
          </a:prstGeom>
          <a:solidFill>
            <a:srgbClr val="277D8E"/>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it" sz="6000">
                <a:solidFill>
                  <a:schemeClr val="lt1"/>
                </a:solidFill>
                <a:latin typeface="Onest SemiBold"/>
                <a:ea typeface="Onest SemiBold"/>
                <a:cs typeface="Onest SemiBold"/>
                <a:sym typeface="Onest SemiBold"/>
              </a:rPr>
              <a:t>METHODS</a:t>
            </a:r>
            <a:endParaRPr sz="6000">
              <a:solidFill>
                <a:schemeClr val="lt1"/>
              </a:solidFill>
              <a:latin typeface="Onest SemiBold"/>
              <a:ea typeface="Onest SemiBold"/>
              <a:cs typeface="Onest SemiBold"/>
              <a:sym typeface="Onest SemiBold"/>
            </a:endParaRPr>
          </a:p>
        </p:txBody>
      </p:sp>
      <p:sp>
        <p:nvSpPr>
          <p:cNvPr id="60" name="Google Shape;60;p13"/>
          <p:cNvSpPr/>
          <p:nvPr/>
        </p:nvSpPr>
        <p:spPr>
          <a:xfrm>
            <a:off x="685950" y="25687275"/>
            <a:ext cx="11620500" cy="1192200"/>
          </a:xfrm>
          <a:prstGeom prst="roundRect">
            <a:avLst>
              <a:gd fmla="val 16667" name="adj"/>
            </a:avLst>
          </a:prstGeom>
          <a:solidFill>
            <a:srgbClr val="277D8E"/>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it" sz="6000">
                <a:solidFill>
                  <a:schemeClr val="lt1"/>
                </a:solidFill>
                <a:latin typeface="Onest SemiBold"/>
                <a:ea typeface="Onest SemiBold"/>
                <a:cs typeface="Onest SemiBold"/>
                <a:sym typeface="Onest SemiBold"/>
              </a:rPr>
              <a:t>RESULTS</a:t>
            </a:r>
            <a:endParaRPr sz="6000">
              <a:solidFill>
                <a:schemeClr val="lt1"/>
              </a:solidFill>
              <a:latin typeface="Onest SemiBold"/>
              <a:ea typeface="Onest SemiBold"/>
              <a:cs typeface="Onest SemiBold"/>
              <a:sym typeface="Onest SemiBold"/>
            </a:endParaRPr>
          </a:p>
        </p:txBody>
      </p:sp>
      <p:sp>
        <p:nvSpPr>
          <p:cNvPr id="61" name="Google Shape;61;p13"/>
          <p:cNvSpPr/>
          <p:nvPr/>
        </p:nvSpPr>
        <p:spPr>
          <a:xfrm>
            <a:off x="12817200" y="28079400"/>
            <a:ext cx="11661900" cy="1192200"/>
          </a:xfrm>
          <a:prstGeom prst="roundRect">
            <a:avLst>
              <a:gd fmla="val 16667" name="adj"/>
            </a:avLst>
          </a:prstGeom>
          <a:solidFill>
            <a:srgbClr val="277D8E"/>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it" sz="6000">
                <a:solidFill>
                  <a:schemeClr val="lt1"/>
                </a:solidFill>
                <a:latin typeface="Onest SemiBold"/>
                <a:ea typeface="Onest SemiBold"/>
                <a:cs typeface="Onest SemiBold"/>
                <a:sym typeface="Onest SemiBold"/>
              </a:rPr>
              <a:t>CONCLUSIONS</a:t>
            </a:r>
            <a:endParaRPr sz="6000">
              <a:solidFill>
                <a:schemeClr val="lt1"/>
              </a:solidFill>
              <a:latin typeface="Onest SemiBold"/>
              <a:ea typeface="Onest SemiBold"/>
              <a:cs typeface="Onest SemiBold"/>
              <a:sym typeface="Onest SemiBold"/>
            </a:endParaRPr>
          </a:p>
        </p:txBody>
      </p:sp>
      <p:sp>
        <p:nvSpPr>
          <p:cNvPr id="62" name="Google Shape;62;p13"/>
          <p:cNvSpPr/>
          <p:nvPr/>
        </p:nvSpPr>
        <p:spPr>
          <a:xfrm>
            <a:off x="12817200" y="32255525"/>
            <a:ext cx="11661900" cy="1192200"/>
          </a:xfrm>
          <a:prstGeom prst="roundRect">
            <a:avLst>
              <a:gd fmla="val 16667" name="adj"/>
            </a:avLst>
          </a:prstGeom>
          <a:solidFill>
            <a:srgbClr val="277D8E"/>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it" sz="6000">
                <a:solidFill>
                  <a:schemeClr val="lt1"/>
                </a:solidFill>
                <a:latin typeface="Onest SemiBold"/>
                <a:ea typeface="Onest SemiBold"/>
                <a:cs typeface="Onest SemiBold"/>
                <a:sym typeface="Onest SemiBold"/>
              </a:rPr>
              <a:t>REFERENCES</a:t>
            </a:r>
            <a:endParaRPr sz="6000">
              <a:solidFill>
                <a:schemeClr val="lt1"/>
              </a:solidFill>
              <a:latin typeface="Onest SemiBold"/>
              <a:ea typeface="Onest SemiBold"/>
              <a:cs typeface="Onest SemiBold"/>
              <a:sym typeface="Onest SemiBold"/>
            </a:endParaRPr>
          </a:p>
        </p:txBody>
      </p:sp>
      <p:sp>
        <p:nvSpPr>
          <p:cNvPr id="63" name="Google Shape;63;p13"/>
          <p:cNvSpPr txBox="1"/>
          <p:nvPr/>
        </p:nvSpPr>
        <p:spPr>
          <a:xfrm>
            <a:off x="644550" y="8520975"/>
            <a:ext cx="11661900" cy="4299900"/>
          </a:xfrm>
          <a:prstGeom prst="rect">
            <a:avLst/>
          </a:prstGeom>
          <a:noFill/>
          <a:ln>
            <a:noFill/>
          </a:ln>
        </p:spPr>
        <p:txBody>
          <a:bodyPr anchorCtr="0" anchor="t" bIns="91425" lIns="91425" spcFirstLastPara="1" rIns="91425" wrap="square" tIns="91425">
            <a:noAutofit/>
          </a:bodyPr>
          <a:lstStyle/>
          <a:p>
            <a:pPr indent="0" lvl="0" marL="0" rtl="0" algn="just">
              <a:spcBef>
                <a:spcPts val="0"/>
              </a:spcBef>
              <a:spcAft>
                <a:spcPts val="0"/>
              </a:spcAft>
              <a:buNone/>
            </a:pPr>
            <a:r>
              <a:rPr lang="it" sz="2350">
                <a:solidFill>
                  <a:schemeClr val="dk1"/>
                </a:solidFill>
                <a:highlight>
                  <a:srgbClr val="FFFFFF"/>
                </a:highlight>
                <a:latin typeface="Roboto"/>
                <a:ea typeface="Roboto"/>
                <a:cs typeface="Roboto"/>
                <a:sym typeface="Roboto"/>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r>
              <a:rPr lang="it" sz="2300">
                <a:solidFill>
                  <a:schemeClr val="dk1"/>
                </a:solidFill>
                <a:latin typeface="Roboto"/>
                <a:ea typeface="Roboto"/>
                <a:cs typeface="Roboto"/>
                <a:sym typeface="Roboto"/>
              </a:rPr>
              <a:t>[</a:t>
            </a:r>
            <a:r>
              <a:rPr b="1" lang="it" sz="2300">
                <a:solidFill>
                  <a:srgbClr val="163D81"/>
                </a:solidFill>
                <a:latin typeface="Roboto"/>
                <a:ea typeface="Roboto"/>
                <a:cs typeface="Roboto"/>
                <a:sym typeface="Roboto"/>
              </a:rPr>
              <a:t>1,2</a:t>
            </a:r>
            <a:r>
              <a:rPr lang="it" sz="2300">
                <a:solidFill>
                  <a:schemeClr val="dk1"/>
                </a:solidFill>
                <a:latin typeface="Roboto"/>
                <a:ea typeface="Roboto"/>
                <a:cs typeface="Roboto"/>
                <a:sym typeface="Roboto"/>
              </a:rPr>
              <a:t>]. </a:t>
            </a:r>
            <a:endParaRPr sz="2350">
              <a:solidFill>
                <a:schemeClr val="dk1"/>
              </a:solidFill>
              <a:highlight>
                <a:srgbClr val="FFFFFF"/>
              </a:highlight>
              <a:latin typeface="Roboto"/>
              <a:ea typeface="Roboto"/>
              <a:cs typeface="Roboto"/>
              <a:sym typeface="Roboto"/>
            </a:endParaRPr>
          </a:p>
          <a:p>
            <a:pPr indent="0" lvl="0" marL="0" rtl="0" algn="just">
              <a:spcBef>
                <a:spcPts val="0"/>
              </a:spcBef>
              <a:spcAft>
                <a:spcPts val="0"/>
              </a:spcAft>
              <a:buNone/>
            </a:pPr>
            <a:r>
              <a:rPr lang="it" sz="2350">
                <a:solidFill>
                  <a:schemeClr val="dk1"/>
                </a:solidFill>
                <a:highlight>
                  <a:srgbClr val="FFFFFF"/>
                </a:highlight>
                <a:latin typeface="Roboto"/>
                <a:ea typeface="Roboto"/>
                <a:cs typeface="Roboto"/>
                <a:sym typeface="Roboto"/>
              </a:rPr>
              <a:t>Sed ut perspiciatis unde omnis iste natus error sit voluptatem accusantium doloremque laudantium, totam rem aperiam, eaque ipsa quae ab illo inventore veritatis et quasi architecto beatae vitae dicta sunt explicabo. </a:t>
            </a:r>
            <a:r>
              <a:rPr lang="it" sz="2350">
                <a:solidFill>
                  <a:schemeClr val="dk1"/>
                </a:solidFill>
                <a:highlight>
                  <a:srgbClr val="FFFFFF"/>
                </a:highlight>
                <a:latin typeface="Roboto"/>
                <a:ea typeface="Roboto"/>
                <a:cs typeface="Roboto"/>
                <a:sym typeface="Roboto"/>
              </a:rPr>
              <a:t>Nemo enim ipsam voluptatem quia voluptas sit aspernatur aut odit aut fugit, sed quia consequuntur magni dolores eos qui ratione voluptatem sequi nesciunt. </a:t>
            </a:r>
            <a:endParaRPr sz="2350">
              <a:solidFill>
                <a:schemeClr val="dk1"/>
              </a:solidFill>
              <a:highlight>
                <a:srgbClr val="FFFFFF"/>
              </a:highlight>
              <a:latin typeface="Roboto"/>
              <a:ea typeface="Roboto"/>
              <a:cs typeface="Roboto"/>
              <a:sym typeface="Roboto"/>
            </a:endParaRPr>
          </a:p>
        </p:txBody>
      </p:sp>
      <p:sp>
        <p:nvSpPr>
          <p:cNvPr id="64" name="Google Shape;64;p13"/>
          <p:cNvSpPr/>
          <p:nvPr/>
        </p:nvSpPr>
        <p:spPr>
          <a:xfrm>
            <a:off x="12839700" y="7266075"/>
            <a:ext cx="11620500" cy="723900"/>
          </a:xfrm>
          <a:prstGeom prst="rect">
            <a:avLst/>
          </a:prstGeom>
          <a:solidFill>
            <a:srgbClr val="D9D9D9"/>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288000" marR="288000" rtl="0" algn="just">
              <a:spcBef>
                <a:spcPts val="0"/>
              </a:spcBef>
              <a:spcAft>
                <a:spcPts val="0"/>
              </a:spcAft>
              <a:buClr>
                <a:schemeClr val="dk1"/>
              </a:buClr>
              <a:buSzPts val="1100"/>
              <a:buFont typeface="Arial"/>
              <a:buNone/>
            </a:pPr>
            <a:r>
              <a:rPr b="1" lang="it" sz="2300">
                <a:solidFill>
                  <a:srgbClr val="163D81"/>
                </a:solidFill>
                <a:latin typeface="Roboto"/>
                <a:ea typeface="Roboto"/>
                <a:cs typeface="Roboto"/>
                <a:sym typeface="Roboto"/>
              </a:rPr>
              <a:t>TABLE 2: Lorem ipsum dolor sit amet, consetectur adipiscing elit, set do eiusmod tempor</a:t>
            </a:r>
            <a:r>
              <a:rPr lang="it" sz="2300">
                <a:solidFill>
                  <a:srgbClr val="163D81"/>
                </a:solidFill>
                <a:latin typeface="Roboto"/>
                <a:ea typeface="Roboto"/>
                <a:cs typeface="Roboto"/>
                <a:sym typeface="Roboto"/>
              </a:rPr>
              <a:t> </a:t>
            </a:r>
            <a:endParaRPr>
              <a:solidFill>
                <a:srgbClr val="163D81"/>
              </a:solidFill>
            </a:endParaRPr>
          </a:p>
        </p:txBody>
      </p:sp>
      <p:sp>
        <p:nvSpPr>
          <p:cNvPr id="65" name="Google Shape;65;p13"/>
          <p:cNvSpPr txBox="1"/>
          <p:nvPr/>
        </p:nvSpPr>
        <p:spPr>
          <a:xfrm>
            <a:off x="685950" y="14065100"/>
            <a:ext cx="11620500" cy="2806500"/>
          </a:xfrm>
          <a:prstGeom prst="rect">
            <a:avLst/>
          </a:prstGeom>
          <a:noFill/>
          <a:ln>
            <a:noFill/>
          </a:ln>
        </p:spPr>
        <p:txBody>
          <a:bodyPr anchorCtr="0" anchor="t" bIns="91425" lIns="91425" spcFirstLastPara="1" rIns="91425" wrap="square" tIns="91425">
            <a:noAutofit/>
          </a:bodyPr>
          <a:lstStyle/>
          <a:p>
            <a:pPr indent="0" lvl="0" marL="0" rtl="0" algn="just">
              <a:spcBef>
                <a:spcPts val="0"/>
              </a:spcBef>
              <a:spcAft>
                <a:spcPts val="0"/>
              </a:spcAft>
              <a:buNone/>
            </a:pPr>
            <a:r>
              <a:rPr lang="it" sz="2350">
                <a:solidFill>
                  <a:schemeClr val="dk1"/>
                </a:solidFill>
                <a:highlight>
                  <a:srgbClr val="FFFFFF"/>
                </a:highlight>
                <a:latin typeface="Roboto"/>
                <a:ea typeface="Roboto"/>
                <a:cs typeface="Roboto"/>
                <a:sym typeface="Roboto"/>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endParaRPr sz="2350">
              <a:solidFill>
                <a:schemeClr val="dk1"/>
              </a:solidFill>
              <a:highlight>
                <a:srgbClr val="FFFFFF"/>
              </a:highlight>
              <a:latin typeface="Roboto"/>
              <a:ea typeface="Roboto"/>
              <a:cs typeface="Roboto"/>
              <a:sym typeface="Roboto"/>
            </a:endParaRPr>
          </a:p>
        </p:txBody>
      </p:sp>
      <p:sp>
        <p:nvSpPr>
          <p:cNvPr id="66" name="Google Shape;66;p13"/>
          <p:cNvSpPr txBox="1"/>
          <p:nvPr/>
        </p:nvSpPr>
        <p:spPr>
          <a:xfrm>
            <a:off x="644550" y="17785625"/>
            <a:ext cx="11661900" cy="7901700"/>
          </a:xfrm>
          <a:prstGeom prst="rect">
            <a:avLst/>
          </a:prstGeom>
          <a:noFill/>
          <a:ln>
            <a:noFill/>
          </a:ln>
        </p:spPr>
        <p:txBody>
          <a:bodyPr anchorCtr="0" anchor="t" bIns="91425" lIns="91425" spcFirstLastPara="1" rIns="91425" wrap="square" tIns="91425">
            <a:noAutofit/>
          </a:bodyPr>
          <a:lstStyle/>
          <a:p>
            <a:pPr indent="0" lvl="0" marL="0" rtl="0" algn="just">
              <a:spcBef>
                <a:spcPts val="0"/>
              </a:spcBef>
              <a:spcAft>
                <a:spcPts val="0"/>
              </a:spcAft>
              <a:buClr>
                <a:schemeClr val="dk1"/>
              </a:buClr>
              <a:buSzPts val="2300"/>
              <a:buFont typeface="Times New Roman"/>
              <a:buNone/>
            </a:pPr>
            <a:r>
              <a:rPr b="1" lang="it" sz="2300" u="sng">
                <a:solidFill>
                  <a:srgbClr val="163D81"/>
                </a:solidFill>
                <a:latin typeface="Roboto"/>
                <a:ea typeface="Roboto"/>
                <a:cs typeface="Roboto"/>
                <a:sym typeface="Roboto"/>
              </a:rPr>
              <a:t>Subjects</a:t>
            </a:r>
            <a:r>
              <a:rPr b="1" lang="it" sz="2300">
                <a:solidFill>
                  <a:srgbClr val="163D81"/>
                </a:solidFill>
                <a:latin typeface="Roboto"/>
                <a:ea typeface="Roboto"/>
                <a:cs typeface="Roboto"/>
                <a:sym typeface="Roboto"/>
              </a:rPr>
              <a:t>:</a:t>
            </a:r>
            <a:endParaRPr b="1">
              <a:solidFill>
                <a:srgbClr val="163D81"/>
              </a:solidFill>
              <a:latin typeface="Roboto"/>
              <a:ea typeface="Roboto"/>
              <a:cs typeface="Roboto"/>
              <a:sym typeface="Roboto"/>
            </a:endParaRPr>
          </a:p>
          <a:p>
            <a:pPr indent="0" lvl="0" marL="0" rtl="0" algn="just">
              <a:spcBef>
                <a:spcPts val="0"/>
              </a:spcBef>
              <a:spcAft>
                <a:spcPts val="0"/>
              </a:spcAft>
              <a:buNone/>
            </a:pPr>
            <a:r>
              <a:rPr lang="it" sz="2350">
                <a:solidFill>
                  <a:schemeClr val="dk1"/>
                </a:solidFill>
                <a:highlight>
                  <a:srgbClr val="FFFFFF"/>
                </a:highlight>
                <a:latin typeface="Roboto"/>
                <a:ea typeface="Roboto"/>
                <a:cs typeface="Roboto"/>
                <a:sym typeface="Roboto"/>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endParaRPr sz="2350">
              <a:solidFill>
                <a:schemeClr val="dk1"/>
              </a:solidFill>
              <a:highlight>
                <a:srgbClr val="FFFFFF"/>
              </a:highlight>
              <a:latin typeface="Roboto"/>
              <a:ea typeface="Roboto"/>
              <a:cs typeface="Roboto"/>
              <a:sym typeface="Roboto"/>
            </a:endParaRPr>
          </a:p>
          <a:p>
            <a:pPr indent="0" lvl="0" marL="0" rtl="0" algn="just">
              <a:spcBef>
                <a:spcPts val="0"/>
              </a:spcBef>
              <a:spcAft>
                <a:spcPts val="0"/>
              </a:spcAft>
              <a:buNone/>
            </a:pPr>
            <a:r>
              <a:rPr lang="it" sz="2350">
                <a:solidFill>
                  <a:schemeClr val="dk1"/>
                </a:solidFill>
                <a:highlight>
                  <a:srgbClr val="FFFFFF"/>
                </a:highlight>
                <a:latin typeface="Roboto"/>
                <a:ea typeface="Roboto"/>
                <a:cs typeface="Roboto"/>
                <a:sym typeface="Roboto"/>
              </a:rPr>
              <a:t>Sed ut perspiciatis unde omnis iste natus error sit voluptatem accusantium doloremque laudantium, totam rem aperiam, eaque ipsa quae ab illo inventore veritatis et quasi architecto beatae vitae dicta sunt explicabo. Nemo enim ipsam voluptatem quia voluptas sit aspernatur aut odit aut fugit, sed quia consequuntur magni dolores eos qui ratione voluptatem sequi nesciunt.</a:t>
            </a:r>
            <a:endParaRPr sz="2350">
              <a:solidFill>
                <a:schemeClr val="dk1"/>
              </a:solidFill>
              <a:highlight>
                <a:srgbClr val="FFFFFF"/>
              </a:highlight>
              <a:latin typeface="Roboto"/>
              <a:ea typeface="Roboto"/>
              <a:cs typeface="Roboto"/>
              <a:sym typeface="Roboto"/>
            </a:endParaRPr>
          </a:p>
          <a:p>
            <a:pPr indent="-377825" lvl="0" marL="457200" rtl="0" algn="just">
              <a:spcBef>
                <a:spcPts val="0"/>
              </a:spcBef>
              <a:spcAft>
                <a:spcPts val="0"/>
              </a:spcAft>
              <a:buClr>
                <a:schemeClr val="dk1"/>
              </a:buClr>
              <a:buSzPts val="2350"/>
              <a:buFont typeface="Roboto"/>
              <a:buChar char="●"/>
            </a:pPr>
            <a:r>
              <a:rPr lang="it" sz="2350">
                <a:solidFill>
                  <a:schemeClr val="dk1"/>
                </a:solidFill>
                <a:highlight>
                  <a:schemeClr val="lt1"/>
                </a:highlight>
                <a:latin typeface="Roboto"/>
                <a:ea typeface="Roboto"/>
                <a:cs typeface="Roboto"/>
                <a:sym typeface="Roboto"/>
              </a:rPr>
              <a:t>Excepteur sint occaecat cupidatat non proident, sunt in culpa qui officia deserunt mollit anim id est laborum.</a:t>
            </a:r>
            <a:endParaRPr sz="2350">
              <a:solidFill>
                <a:schemeClr val="dk1"/>
              </a:solidFill>
              <a:highlight>
                <a:schemeClr val="lt1"/>
              </a:highlight>
              <a:latin typeface="Roboto"/>
              <a:ea typeface="Roboto"/>
              <a:cs typeface="Roboto"/>
              <a:sym typeface="Roboto"/>
            </a:endParaRPr>
          </a:p>
          <a:p>
            <a:pPr indent="-377825" lvl="0" marL="457200" rtl="0" algn="just">
              <a:spcBef>
                <a:spcPts val="0"/>
              </a:spcBef>
              <a:spcAft>
                <a:spcPts val="0"/>
              </a:spcAft>
              <a:buClr>
                <a:schemeClr val="dk1"/>
              </a:buClr>
              <a:buSzPts val="2350"/>
              <a:buFont typeface="Roboto"/>
              <a:buChar char="●"/>
            </a:pPr>
            <a:r>
              <a:rPr lang="it" sz="2350">
                <a:solidFill>
                  <a:schemeClr val="dk1"/>
                </a:solidFill>
                <a:highlight>
                  <a:schemeClr val="lt1"/>
                </a:highlight>
                <a:latin typeface="Roboto"/>
                <a:ea typeface="Roboto"/>
                <a:cs typeface="Roboto"/>
                <a:sym typeface="Roboto"/>
              </a:rPr>
              <a:t>Sed ut perspiciatis unde omnis iste natus error sit voluptatem accusantium doloremque laudantium, totam rem aperiam, eaque ipsa quae ab illo inventore veritatis et quasi architecto beatae vitae dicta sunt explicabo. Nemo enim ipsam voluptatem quia voluptas sit aspernatur aut odit aut fugit, sed quia consequuntur magni dolores eos qui ratione voluptatem sequi nesciunt. </a:t>
            </a:r>
            <a:endParaRPr sz="2350">
              <a:solidFill>
                <a:schemeClr val="dk1"/>
              </a:solidFill>
              <a:highlight>
                <a:schemeClr val="lt1"/>
              </a:highlight>
              <a:latin typeface="Roboto"/>
              <a:ea typeface="Roboto"/>
              <a:cs typeface="Roboto"/>
              <a:sym typeface="Roboto"/>
            </a:endParaRPr>
          </a:p>
          <a:p>
            <a:pPr indent="-377825" lvl="0" marL="457200" rtl="0" algn="just">
              <a:spcBef>
                <a:spcPts val="0"/>
              </a:spcBef>
              <a:spcAft>
                <a:spcPts val="0"/>
              </a:spcAft>
              <a:buClr>
                <a:schemeClr val="dk1"/>
              </a:buClr>
              <a:buSzPts val="2350"/>
              <a:buFont typeface="Roboto"/>
              <a:buChar char="●"/>
            </a:pPr>
            <a:r>
              <a:rPr lang="it" sz="2350">
                <a:solidFill>
                  <a:schemeClr val="dk1"/>
                </a:solidFill>
                <a:highlight>
                  <a:schemeClr val="lt1"/>
                </a:highlight>
                <a:latin typeface="Roboto"/>
                <a:ea typeface="Roboto"/>
                <a:cs typeface="Roboto"/>
                <a:sym typeface="Roboto"/>
              </a:rPr>
              <a:t>Excepteur sint occaecat cupidatat non proident, sunt in culpa qui officia deserunt mollit anim id est laborum.</a:t>
            </a:r>
            <a:endParaRPr sz="2350">
              <a:solidFill>
                <a:schemeClr val="dk1"/>
              </a:solidFill>
              <a:highlight>
                <a:schemeClr val="lt1"/>
              </a:highlight>
              <a:latin typeface="Roboto"/>
              <a:ea typeface="Roboto"/>
              <a:cs typeface="Roboto"/>
              <a:sym typeface="Roboto"/>
            </a:endParaRPr>
          </a:p>
        </p:txBody>
      </p:sp>
      <p:sp>
        <p:nvSpPr>
          <p:cNvPr id="67" name="Google Shape;67;p13"/>
          <p:cNvSpPr/>
          <p:nvPr/>
        </p:nvSpPr>
        <p:spPr>
          <a:xfrm>
            <a:off x="727050" y="27186725"/>
            <a:ext cx="11661900" cy="1324800"/>
          </a:xfrm>
          <a:prstGeom prst="rect">
            <a:avLst/>
          </a:prstGeom>
          <a:solidFill>
            <a:srgbClr val="D9D9D9"/>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288000" marR="288000" rtl="0" algn="just">
              <a:spcBef>
                <a:spcPts val="0"/>
              </a:spcBef>
              <a:spcAft>
                <a:spcPts val="0"/>
              </a:spcAft>
              <a:buNone/>
            </a:pPr>
            <a:r>
              <a:rPr b="1" lang="it" sz="2300">
                <a:solidFill>
                  <a:srgbClr val="163D81"/>
                </a:solidFill>
                <a:latin typeface="Roboto"/>
                <a:ea typeface="Roboto"/>
                <a:cs typeface="Roboto"/>
                <a:sym typeface="Roboto"/>
              </a:rPr>
              <a:t>TITLE</a:t>
            </a:r>
            <a:r>
              <a:rPr b="1" lang="it" sz="2300">
                <a:solidFill>
                  <a:srgbClr val="163D81"/>
                </a:solidFill>
                <a:latin typeface="Roboto"/>
                <a:ea typeface="Roboto"/>
                <a:cs typeface="Roboto"/>
                <a:sym typeface="Roboto"/>
              </a:rPr>
              <a:t>: Lorem ipsum dolor sit amet, consetectur adipiscing elit, set do eiusmod tempo</a:t>
            </a:r>
            <a:r>
              <a:rPr b="1" lang="it" sz="2300">
                <a:solidFill>
                  <a:srgbClr val="163D81"/>
                </a:solidFill>
                <a:latin typeface="Roboto"/>
                <a:ea typeface="Roboto"/>
                <a:cs typeface="Roboto"/>
                <a:sym typeface="Roboto"/>
              </a:rPr>
              <a:t>r. </a:t>
            </a:r>
            <a:r>
              <a:rPr b="1" lang="it" sz="2300">
                <a:solidFill>
                  <a:srgbClr val="163D81"/>
                </a:solidFill>
                <a:latin typeface="Roboto"/>
                <a:ea typeface="Roboto"/>
                <a:cs typeface="Roboto"/>
                <a:sym typeface="Roboto"/>
              </a:rPr>
              <a:t>Ut enim ad minim veniam, quis nostrud exercitation ullamco laboris nisi ut aliquip ex ea commodo consequat. </a:t>
            </a:r>
            <a:r>
              <a:rPr b="1" lang="it" sz="2300">
                <a:solidFill>
                  <a:srgbClr val="163D81"/>
                </a:solidFill>
                <a:latin typeface="Roboto"/>
                <a:ea typeface="Roboto"/>
                <a:cs typeface="Roboto"/>
                <a:sym typeface="Roboto"/>
              </a:rPr>
              <a:t> </a:t>
            </a:r>
            <a:endParaRPr b="1" sz="2300">
              <a:solidFill>
                <a:srgbClr val="163D81"/>
              </a:solidFill>
              <a:latin typeface="Roboto"/>
              <a:ea typeface="Roboto"/>
              <a:cs typeface="Roboto"/>
              <a:sym typeface="Roboto"/>
            </a:endParaRPr>
          </a:p>
        </p:txBody>
      </p:sp>
      <p:sp>
        <p:nvSpPr>
          <p:cNvPr id="68" name="Google Shape;68;p13"/>
          <p:cNvSpPr txBox="1"/>
          <p:nvPr/>
        </p:nvSpPr>
        <p:spPr>
          <a:xfrm>
            <a:off x="762000" y="35204400"/>
            <a:ext cx="11455500" cy="5670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None/>
            </a:pPr>
            <a:r>
              <a:rPr b="1" lang="it" sz="2350">
                <a:solidFill>
                  <a:schemeClr val="dk1"/>
                </a:solidFill>
                <a:highlight>
                  <a:srgbClr val="FFFFFF"/>
                </a:highlight>
                <a:latin typeface="Roboto"/>
                <a:ea typeface="Roboto"/>
                <a:cs typeface="Roboto"/>
                <a:sym typeface="Roboto"/>
              </a:rPr>
              <a:t>*Significant differential effect  in time between AG and MG p&lt;0.04</a:t>
            </a:r>
            <a:endParaRPr b="1" sz="2350">
              <a:solidFill>
                <a:schemeClr val="dk1"/>
              </a:solidFill>
              <a:highlight>
                <a:srgbClr val="FFFFFF"/>
              </a:highlight>
              <a:latin typeface="Roboto"/>
              <a:ea typeface="Roboto"/>
              <a:cs typeface="Roboto"/>
              <a:sym typeface="Roboto"/>
            </a:endParaRPr>
          </a:p>
          <a:p>
            <a:pPr indent="0" lvl="0" marL="0" rtl="0" algn="l">
              <a:spcBef>
                <a:spcPts val="0"/>
              </a:spcBef>
              <a:spcAft>
                <a:spcPts val="0"/>
              </a:spcAft>
              <a:buNone/>
            </a:pPr>
            <a:r>
              <a:t/>
            </a:r>
            <a:endParaRPr sz="7506">
              <a:solidFill>
                <a:schemeClr val="dk2"/>
              </a:solidFill>
            </a:endParaRPr>
          </a:p>
        </p:txBody>
      </p:sp>
      <p:graphicFrame>
        <p:nvGraphicFramePr>
          <p:cNvPr id="69" name="Google Shape;69;p13"/>
          <p:cNvGraphicFramePr/>
          <p:nvPr/>
        </p:nvGraphicFramePr>
        <p:xfrm>
          <a:off x="12858450" y="8168575"/>
          <a:ext cx="3000000" cy="3000000"/>
        </p:xfrm>
        <a:graphic>
          <a:graphicData uri="http://schemas.openxmlformats.org/drawingml/2006/table">
            <a:tbl>
              <a:tblPr>
                <a:noFill/>
                <a:tableStyleId>{086A5C05-D2B7-433F-9F20-34307916319C}</a:tableStyleId>
              </a:tblPr>
              <a:tblGrid>
                <a:gridCol w="1162050"/>
                <a:gridCol w="1162050"/>
                <a:gridCol w="1162050"/>
                <a:gridCol w="1162050"/>
                <a:gridCol w="1162050"/>
                <a:gridCol w="1162050"/>
                <a:gridCol w="1162050"/>
                <a:gridCol w="1162050"/>
                <a:gridCol w="1162050"/>
                <a:gridCol w="1162050"/>
              </a:tblGrid>
              <a:tr h="794450">
                <a:tc>
                  <a:txBody>
                    <a:bodyPr/>
                    <a:lstStyle/>
                    <a:p>
                      <a:pPr indent="0" lvl="0" marL="0" rtl="0" algn="l">
                        <a:spcBef>
                          <a:spcPts val="0"/>
                        </a:spcBef>
                        <a:spcAft>
                          <a:spcPts val="0"/>
                        </a:spcAft>
                        <a:buNone/>
                      </a:pPr>
                      <a:r>
                        <a:rPr lang="it" sz="2200">
                          <a:latin typeface="Roboto Medium"/>
                          <a:ea typeface="Roboto Medium"/>
                          <a:cs typeface="Roboto Medium"/>
                          <a:sym typeface="Roboto Medium"/>
                        </a:rPr>
                        <a:t>Prova</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r>
              <a:tr h="794450">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r>
              <a:tr h="794450">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r>
              <a:tr h="794450">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r>
              <a:tr h="794450">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r>
              <a:tr h="794450">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r>
              <a:tr h="794450">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r>
            </a:tbl>
          </a:graphicData>
        </a:graphic>
      </p:graphicFrame>
      <p:sp>
        <p:nvSpPr>
          <p:cNvPr id="70" name="Google Shape;70;p13"/>
          <p:cNvSpPr txBox="1"/>
          <p:nvPr/>
        </p:nvSpPr>
        <p:spPr>
          <a:xfrm>
            <a:off x="12817200" y="13908325"/>
            <a:ext cx="11620500" cy="2260500"/>
          </a:xfrm>
          <a:prstGeom prst="rect">
            <a:avLst/>
          </a:prstGeom>
          <a:noFill/>
          <a:ln>
            <a:noFill/>
          </a:ln>
        </p:spPr>
        <p:txBody>
          <a:bodyPr anchorCtr="0" anchor="t" bIns="91425" lIns="91425" spcFirstLastPara="1" rIns="91425" wrap="square" tIns="91425">
            <a:noAutofit/>
          </a:bodyPr>
          <a:lstStyle/>
          <a:p>
            <a:pPr indent="0" lvl="0" marL="0" rtl="0" algn="just">
              <a:spcBef>
                <a:spcPts val="0"/>
              </a:spcBef>
              <a:spcAft>
                <a:spcPts val="0"/>
              </a:spcAft>
              <a:buNone/>
            </a:pPr>
            <a:r>
              <a:rPr lang="it" sz="2350">
                <a:solidFill>
                  <a:schemeClr val="dk1"/>
                </a:solidFill>
                <a:highlight>
                  <a:srgbClr val="FFFFFF"/>
                </a:highlight>
                <a:latin typeface="Roboto"/>
                <a:ea typeface="Roboto"/>
                <a:cs typeface="Roboto"/>
                <a:sym typeface="Roboto"/>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endParaRPr sz="2350">
              <a:solidFill>
                <a:schemeClr val="dk1"/>
              </a:solidFill>
              <a:highlight>
                <a:srgbClr val="FFFFFF"/>
              </a:highlight>
              <a:latin typeface="Roboto"/>
              <a:ea typeface="Roboto"/>
              <a:cs typeface="Roboto"/>
              <a:sym typeface="Roboto"/>
            </a:endParaRPr>
          </a:p>
        </p:txBody>
      </p:sp>
      <p:pic>
        <p:nvPicPr>
          <p:cNvPr descr="incinta, donna, vernice superman, pancia, in piedi, accanto ..." id="71" name="Google Shape;71;p13"/>
          <p:cNvPicPr preferRelativeResize="0"/>
          <p:nvPr/>
        </p:nvPicPr>
        <p:blipFill rotWithShape="1">
          <a:blip r:embed="rId4">
            <a:alphaModFix/>
          </a:blip>
          <a:srcRect b="19557" l="0" r="0" t="19551"/>
          <a:stretch/>
        </p:blipFill>
        <p:spPr>
          <a:xfrm>
            <a:off x="12817200" y="16276495"/>
            <a:ext cx="11620500" cy="4717375"/>
          </a:xfrm>
          <a:prstGeom prst="rect">
            <a:avLst/>
          </a:prstGeom>
          <a:noFill/>
          <a:ln>
            <a:noFill/>
          </a:ln>
        </p:spPr>
      </p:pic>
      <p:sp>
        <p:nvSpPr>
          <p:cNvPr id="72" name="Google Shape;72;p13"/>
          <p:cNvSpPr txBox="1"/>
          <p:nvPr/>
        </p:nvSpPr>
        <p:spPr>
          <a:xfrm>
            <a:off x="12909550" y="29347800"/>
            <a:ext cx="11620500" cy="2683500"/>
          </a:xfrm>
          <a:prstGeom prst="rect">
            <a:avLst/>
          </a:prstGeom>
          <a:noFill/>
          <a:ln>
            <a:noFill/>
          </a:ln>
        </p:spPr>
        <p:txBody>
          <a:bodyPr anchorCtr="0" anchor="t" bIns="91425" lIns="91425" spcFirstLastPara="1" rIns="91425" wrap="square" tIns="91425">
            <a:noAutofit/>
          </a:bodyPr>
          <a:lstStyle/>
          <a:p>
            <a:pPr indent="-377825" lvl="0" marL="457200" rtl="0" algn="just">
              <a:spcBef>
                <a:spcPts val="0"/>
              </a:spcBef>
              <a:spcAft>
                <a:spcPts val="0"/>
              </a:spcAft>
              <a:buClr>
                <a:schemeClr val="dk1"/>
              </a:buClr>
              <a:buSzPts val="2350"/>
              <a:buFont typeface="Roboto"/>
              <a:buChar char="●"/>
            </a:pPr>
            <a:r>
              <a:rPr lang="it" sz="2350">
                <a:solidFill>
                  <a:schemeClr val="dk1"/>
                </a:solidFill>
                <a:highlight>
                  <a:schemeClr val="lt1"/>
                </a:highlight>
                <a:latin typeface="Roboto"/>
                <a:ea typeface="Roboto"/>
                <a:cs typeface="Roboto"/>
                <a:sym typeface="Roboto"/>
              </a:rPr>
              <a:t>Excepteur sint occaecat cupidatat non proident, sunt in culpa qui officia deserunt mollit anim id est laborum.</a:t>
            </a:r>
            <a:endParaRPr sz="2350">
              <a:solidFill>
                <a:schemeClr val="dk1"/>
              </a:solidFill>
              <a:highlight>
                <a:schemeClr val="lt1"/>
              </a:highlight>
              <a:latin typeface="Roboto"/>
              <a:ea typeface="Roboto"/>
              <a:cs typeface="Roboto"/>
              <a:sym typeface="Roboto"/>
            </a:endParaRPr>
          </a:p>
          <a:p>
            <a:pPr indent="-377825" lvl="0" marL="457200" rtl="0" algn="just">
              <a:spcBef>
                <a:spcPts val="0"/>
              </a:spcBef>
              <a:spcAft>
                <a:spcPts val="0"/>
              </a:spcAft>
              <a:buClr>
                <a:schemeClr val="dk1"/>
              </a:buClr>
              <a:buSzPts val="2350"/>
              <a:buFont typeface="Roboto"/>
              <a:buChar char="●"/>
            </a:pPr>
            <a:r>
              <a:rPr lang="it" sz="2350">
                <a:solidFill>
                  <a:schemeClr val="dk1"/>
                </a:solidFill>
                <a:highlight>
                  <a:schemeClr val="lt1"/>
                </a:highlight>
                <a:latin typeface="Roboto"/>
                <a:ea typeface="Roboto"/>
                <a:cs typeface="Roboto"/>
                <a:sym typeface="Roboto"/>
              </a:rPr>
              <a:t>Sed ut perspiciatis unde omnis iste natus error sit voluptatem accusantium doloremque laudantium, totam rem aperiam, eaque ipsa quae ab illo inventore veritatis et quasi architecto beatae vitae dicta sunt explicabo. Nemo enim ipsam voluptatem quia voluptas sit aspernatur aut odit aut fugit, sed quia consequuntur magni dolores eos qui ratione voluptatem sequi nesciunt. </a:t>
            </a:r>
            <a:endParaRPr sz="7506">
              <a:solidFill>
                <a:schemeClr val="dk2"/>
              </a:solidFill>
            </a:endParaRPr>
          </a:p>
        </p:txBody>
      </p:sp>
      <p:sp>
        <p:nvSpPr>
          <p:cNvPr id="73" name="Google Shape;73;p13"/>
          <p:cNvSpPr txBox="1"/>
          <p:nvPr/>
        </p:nvSpPr>
        <p:spPr>
          <a:xfrm>
            <a:off x="12877800" y="33502600"/>
            <a:ext cx="11455500" cy="2129100"/>
          </a:xfrm>
          <a:prstGeom prst="rect">
            <a:avLst/>
          </a:prstGeom>
          <a:noFill/>
          <a:ln>
            <a:noFill/>
          </a:ln>
        </p:spPr>
        <p:txBody>
          <a:bodyPr anchorCtr="0" anchor="t" bIns="91425" lIns="91425" spcFirstLastPara="1" rIns="91425" wrap="square" tIns="91425">
            <a:noAutofit/>
          </a:bodyPr>
          <a:lstStyle/>
          <a:p>
            <a:pPr indent="0" lvl="0" marL="0" rtl="0" algn="just">
              <a:lnSpc>
                <a:spcPct val="95000"/>
              </a:lnSpc>
              <a:spcBef>
                <a:spcPts val="0"/>
              </a:spcBef>
              <a:spcAft>
                <a:spcPts val="0"/>
              </a:spcAft>
              <a:buNone/>
            </a:pPr>
            <a:r>
              <a:rPr b="1" lang="it" sz="2300">
                <a:solidFill>
                  <a:srgbClr val="277D8E"/>
                </a:solidFill>
                <a:highlight>
                  <a:schemeClr val="lt1"/>
                </a:highlight>
                <a:latin typeface="Roboto"/>
                <a:ea typeface="Roboto"/>
                <a:cs typeface="Roboto"/>
                <a:sym typeface="Roboto"/>
              </a:rPr>
              <a:t>1.</a:t>
            </a:r>
            <a:r>
              <a:rPr lang="it" sz="2300">
                <a:solidFill>
                  <a:srgbClr val="277D8E"/>
                </a:solidFill>
                <a:highlight>
                  <a:schemeClr val="lt1"/>
                </a:highlight>
                <a:latin typeface="Roboto"/>
                <a:ea typeface="Roboto"/>
                <a:cs typeface="Roboto"/>
                <a:sym typeface="Roboto"/>
              </a:rPr>
              <a:t> </a:t>
            </a:r>
            <a:r>
              <a:rPr lang="it" sz="2300">
                <a:solidFill>
                  <a:schemeClr val="dk1"/>
                </a:solidFill>
                <a:highlight>
                  <a:schemeClr val="lt1"/>
                </a:highlight>
                <a:latin typeface="Roboto"/>
                <a:ea typeface="Roboto"/>
                <a:cs typeface="Roboto"/>
                <a:sym typeface="Roboto"/>
              </a:rPr>
              <a:t>Swank, Int J MS Care 2013;</a:t>
            </a:r>
            <a:endParaRPr sz="2300">
              <a:solidFill>
                <a:schemeClr val="dk1"/>
              </a:solidFill>
              <a:highlight>
                <a:schemeClr val="lt1"/>
              </a:highlight>
              <a:latin typeface="Roboto"/>
              <a:ea typeface="Roboto"/>
              <a:cs typeface="Roboto"/>
              <a:sym typeface="Roboto"/>
            </a:endParaRPr>
          </a:p>
          <a:p>
            <a:pPr indent="0" lvl="0" marL="0" rtl="0" algn="just">
              <a:lnSpc>
                <a:spcPct val="95000"/>
              </a:lnSpc>
              <a:spcBef>
                <a:spcPts val="0"/>
              </a:spcBef>
              <a:spcAft>
                <a:spcPts val="0"/>
              </a:spcAft>
              <a:buNone/>
            </a:pPr>
            <a:r>
              <a:rPr b="1" lang="it" sz="2300">
                <a:solidFill>
                  <a:srgbClr val="277D8E"/>
                </a:solidFill>
                <a:highlight>
                  <a:schemeClr val="lt1"/>
                </a:highlight>
                <a:latin typeface="Roboto"/>
                <a:ea typeface="Roboto"/>
                <a:cs typeface="Roboto"/>
                <a:sym typeface="Roboto"/>
              </a:rPr>
              <a:t>2.</a:t>
            </a:r>
            <a:r>
              <a:rPr lang="it" sz="2300">
                <a:solidFill>
                  <a:schemeClr val="dk1"/>
                </a:solidFill>
                <a:highlight>
                  <a:schemeClr val="lt1"/>
                </a:highlight>
                <a:latin typeface="Roboto"/>
                <a:ea typeface="Roboto"/>
                <a:cs typeface="Roboto"/>
                <a:sym typeface="Roboto"/>
              </a:rPr>
              <a:t> Brown, Phys Med Rehabil Clin N Am 2005;</a:t>
            </a:r>
            <a:endParaRPr sz="2300">
              <a:solidFill>
                <a:schemeClr val="dk1"/>
              </a:solidFill>
              <a:highlight>
                <a:schemeClr val="lt1"/>
              </a:highlight>
              <a:latin typeface="Roboto"/>
              <a:ea typeface="Roboto"/>
              <a:cs typeface="Roboto"/>
              <a:sym typeface="Roboto"/>
            </a:endParaRPr>
          </a:p>
          <a:p>
            <a:pPr indent="0" lvl="0" marL="0" rtl="0" algn="just">
              <a:lnSpc>
                <a:spcPct val="95000"/>
              </a:lnSpc>
              <a:spcBef>
                <a:spcPts val="0"/>
              </a:spcBef>
              <a:spcAft>
                <a:spcPts val="0"/>
              </a:spcAft>
              <a:buNone/>
            </a:pPr>
            <a:r>
              <a:rPr b="1" lang="it" sz="2300">
                <a:solidFill>
                  <a:srgbClr val="277D8E"/>
                </a:solidFill>
                <a:highlight>
                  <a:schemeClr val="lt1"/>
                </a:highlight>
                <a:latin typeface="Roboto"/>
                <a:ea typeface="Roboto"/>
                <a:cs typeface="Roboto"/>
                <a:sym typeface="Roboto"/>
              </a:rPr>
              <a:t>3.</a:t>
            </a:r>
            <a:r>
              <a:rPr lang="it" sz="2300">
                <a:solidFill>
                  <a:schemeClr val="dk1"/>
                </a:solidFill>
                <a:highlight>
                  <a:schemeClr val="lt1"/>
                </a:highlight>
                <a:latin typeface="Roboto"/>
                <a:ea typeface="Roboto"/>
                <a:cs typeface="Roboto"/>
                <a:sym typeface="Roboto"/>
              </a:rPr>
              <a:t> Latimer-Cheung, Arch Phys Med Rehabil 2013;</a:t>
            </a:r>
            <a:endParaRPr b="1" sz="2300">
              <a:solidFill>
                <a:srgbClr val="277D8E"/>
              </a:solidFill>
              <a:highlight>
                <a:schemeClr val="lt1"/>
              </a:highlight>
              <a:latin typeface="Roboto"/>
              <a:ea typeface="Roboto"/>
              <a:cs typeface="Roboto"/>
              <a:sym typeface="Roboto"/>
            </a:endParaRPr>
          </a:p>
          <a:p>
            <a:pPr indent="0" lvl="0" marL="0" rtl="0" algn="just">
              <a:lnSpc>
                <a:spcPct val="95000"/>
              </a:lnSpc>
              <a:spcBef>
                <a:spcPts val="0"/>
              </a:spcBef>
              <a:spcAft>
                <a:spcPts val="0"/>
              </a:spcAft>
              <a:buNone/>
            </a:pPr>
            <a:r>
              <a:rPr b="1" lang="it" sz="2300">
                <a:solidFill>
                  <a:srgbClr val="277D8E"/>
                </a:solidFill>
                <a:highlight>
                  <a:schemeClr val="lt1"/>
                </a:highlight>
                <a:latin typeface="Roboto"/>
                <a:ea typeface="Roboto"/>
                <a:cs typeface="Roboto"/>
                <a:sym typeface="Roboto"/>
              </a:rPr>
              <a:t>4.</a:t>
            </a:r>
            <a:r>
              <a:rPr lang="it" sz="2300">
                <a:solidFill>
                  <a:schemeClr val="dk1"/>
                </a:solidFill>
                <a:highlight>
                  <a:schemeClr val="lt1"/>
                </a:highlight>
                <a:latin typeface="Roboto"/>
                <a:ea typeface="Roboto"/>
                <a:cs typeface="Roboto"/>
                <a:sym typeface="Roboto"/>
              </a:rPr>
              <a:t> Briken, Mult Scler 2014;</a:t>
            </a:r>
            <a:endParaRPr sz="2300">
              <a:solidFill>
                <a:schemeClr val="dk1"/>
              </a:solidFill>
              <a:highlight>
                <a:schemeClr val="lt1"/>
              </a:highlight>
              <a:latin typeface="Roboto"/>
              <a:ea typeface="Roboto"/>
              <a:cs typeface="Roboto"/>
              <a:sym typeface="Roboto"/>
            </a:endParaRPr>
          </a:p>
          <a:p>
            <a:pPr indent="0" lvl="0" marL="0" rtl="0" algn="just">
              <a:lnSpc>
                <a:spcPct val="95000"/>
              </a:lnSpc>
              <a:spcBef>
                <a:spcPts val="0"/>
              </a:spcBef>
              <a:spcAft>
                <a:spcPts val="0"/>
              </a:spcAft>
              <a:buNone/>
            </a:pPr>
            <a:r>
              <a:rPr b="1" lang="it" sz="2300">
                <a:solidFill>
                  <a:srgbClr val="277D8E"/>
                </a:solidFill>
                <a:highlight>
                  <a:schemeClr val="lt1"/>
                </a:highlight>
                <a:latin typeface="Roboto"/>
                <a:ea typeface="Roboto"/>
                <a:cs typeface="Roboto"/>
                <a:sym typeface="Roboto"/>
              </a:rPr>
              <a:t>5.</a:t>
            </a:r>
            <a:r>
              <a:rPr lang="it" sz="2300">
                <a:solidFill>
                  <a:schemeClr val="dk1"/>
                </a:solidFill>
                <a:highlight>
                  <a:schemeClr val="lt1"/>
                </a:highlight>
                <a:latin typeface="Roboto"/>
                <a:ea typeface="Roboto"/>
                <a:cs typeface="Roboto"/>
                <a:sym typeface="Roboto"/>
              </a:rPr>
              <a:t> Pilutti, J Neurol Sci 2014;</a:t>
            </a:r>
            <a:endParaRPr sz="2300">
              <a:solidFill>
                <a:schemeClr val="dk1"/>
              </a:solidFill>
              <a:highlight>
                <a:schemeClr val="lt1"/>
              </a:highlight>
              <a:latin typeface="Roboto"/>
              <a:ea typeface="Roboto"/>
              <a:cs typeface="Roboto"/>
              <a:sym typeface="Roboto"/>
            </a:endParaRPr>
          </a:p>
          <a:p>
            <a:pPr indent="0" lvl="0" marL="0" rtl="0" algn="just">
              <a:lnSpc>
                <a:spcPct val="95000"/>
              </a:lnSpc>
              <a:spcBef>
                <a:spcPts val="0"/>
              </a:spcBef>
              <a:spcAft>
                <a:spcPts val="0"/>
              </a:spcAft>
              <a:buNone/>
            </a:pPr>
            <a:r>
              <a:rPr b="1" lang="it" sz="2300">
                <a:solidFill>
                  <a:srgbClr val="277D8E"/>
                </a:solidFill>
                <a:highlight>
                  <a:schemeClr val="lt1"/>
                </a:highlight>
                <a:latin typeface="Roboto"/>
                <a:ea typeface="Roboto"/>
                <a:cs typeface="Roboto"/>
                <a:sym typeface="Roboto"/>
              </a:rPr>
              <a:t>6.</a:t>
            </a:r>
            <a:r>
              <a:rPr lang="it" sz="2300">
                <a:solidFill>
                  <a:schemeClr val="dk1"/>
                </a:solidFill>
                <a:highlight>
                  <a:schemeClr val="lt1"/>
                </a:highlight>
                <a:latin typeface="Roboto"/>
                <a:ea typeface="Roboto"/>
                <a:cs typeface="Roboto"/>
                <a:sym typeface="Roboto"/>
              </a:rPr>
              <a:t> Sandroff, Neurorehabil Neural Repair 2020; </a:t>
            </a:r>
            <a:endParaRPr sz="2300">
              <a:solidFill>
                <a:schemeClr val="dk2"/>
              </a:solidFill>
            </a:endParaRPr>
          </a:p>
        </p:txBody>
      </p:sp>
      <p:sp>
        <p:nvSpPr>
          <p:cNvPr id="74" name="Google Shape;74;p13"/>
          <p:cNvSpPr txBox="1"/>
          <p:nvPr/>
        </p:nvSpPr>
        <p:spPr>
          <a:xfrm>
            <a:off x="12817200" y="20993875"/>
            <a:ext cx="11661900" cy="2683500"/>
          </a:xfrm>
          <a:prstGeom prst="rect">
            <a:avLst/>
          </a:prstGeom>
          <a:noFill/>
          <a:ln>
            <a:noFill/>
          </a:ln>
        </p:spPr>
        <p:txBody>
          <a:bodyPr anchorCtr="0" anchor="t" bIns="91425" lIns="91425" spcFirstLastPara="1" rIns="91425" wrap="square" tIns="91425">
            <a:noAutofit/>
          </a:bodyPr>
          <a:lstStyle/>
          <a:p>
            <a:pPr indent="0" lvl="0" marL="0" rtl="0" algn="just">
              <a:spcBef>
                <a:spcPts val="0"/>
              </a:spcBef>
              <a:spcAft>
                <a:spcPts val="0"/>
              </a:spcAft>
              <a:buClr>
                <a:schemeClr val="dk1"/>
              </a:buClr>
              <a:buSzPts val="1100"/>
              <a:buFont typeface="Arial"/>
              <a:buNone/>
            </a:pPr>
            <a:r>
              <a:rPr b="1" lang="it" sz="2300" u="sng">
                <a:solidFill>
                  <a:srgbClr val="163D81"/>
                </a:solidFill>
                <a:latin typeface="Roboto"/>
                <a:ea typeface="Roboto"/>
                <a:cs typeface="Roboto"/>
                <a:sym typeface="Roboto"/>
              </a:rPr>
              <a:t>Exemple</a:t>
            </a:r>
            <a:r>
              <a:rPr b="1" lang="it" sz="2300">
                <a:solidFill>
                  <a:srgbClr val="163D81"/>
                </a:solidFill>
                <a:latin typeface="Roboto"/>
                <a:ea typeface="Roboto"/>
                <a:cs typeface="Roboto"/>
                <a:sym typeface="Roboto"/>
              </a:rPr>
              <a:t>:</a:t>
            </a:r>
            <a:endParaRPr b="1">
              <a:solidFill>
                <a:srgbClr val="163D81"/>
              </a:solidFill>
              <a:latin typeface="Roboto"/>
              <a:ea typeface="Roboto"/>
              <a:cs typeface="Roboto"/>
              <a:sym typeface="Roboto"/>
            </a:endParaRPr>
          </a:p>
          <a:p>
            <a:pPr indent="0" lvl="0" marL="0" rtl="0" algn="just">
              <a:spcBef>
                <a:spcPts val="0"/>
              </a:spcBef>
              <a:spcAft>
                <a:spcPts val="0"/>
              </a:spcAft>
              <a:buNone/>
            </a:pPr>
            <a:r>
              <a:rPr lang="it" sz="2350">
                <a:solidFill>
                  <a:schemeClr val="dk1"/>
                </a:solidFill>
                <a:highlight>
                  <a:srgbClr val="FFFFFF"/>
                </a:highlight>
                <a:latin typeface="Roboto"/>
                <a:ea typeface="Roboto"/>
                <a:cs typeface="Roboto"/>
                <a:sym typeface="Roboto"/>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 </a:t>
            </a:r>
            <a:r>
              <a:rPr b="1" lang="it" sz="2350">
                <a:solidFill>
                  <a:srgbClr val="163D81"/>
                </a:solidFill>
                <a:highlight>
                  <a:srgbClr val="FFFFFF"/>
                </a:highlight>
                <a:latin typeface="Roboto"/>
                <a:ea typeface="Roboto"/>
                <a:cs typeface="Roboto"/>
                <a:sym typeface="Roboto"/>
              </a:rPr>
              <a:t>Figure 1.</a:t>
            </a:r>
            <a:endParaRPr b="1" sz="2350">
              <a:solidFill>
                <a:srgbClr val="163D81"/>
              </a:solidFill>
              <a:highlight>
                <a:srgbClr val="FFFFFF"/>
              </a:highlight>
              <a:latin typeface="Roboto"/>
              <a:ea typeface="Roboto"/>
              <a:cs typeface="Roboto"/>
              <a:sym typeface="Roboto"/>
            </a:endParaRPr>
          </a:p>
        </p:txBody>
      </p:sp>
      <p:pic>
        <p:nvPicPr>
          <p:cNvPr id="75" name="Google Shape;75;p13"/>
          <p:cNvPicPr preferRelativeResize="0"/>
          <p:nvPr/>
        </p:nvPicPr>
        <p:blipFill rotWithShape="1">
          <a:blip r:embed="rId5">
            <a:alphaModFix/>
          </a:blip>
          <a:srcRect b="28879" l="0" r="0" t="22939"/>
          <a:stretch/>
        </p:blipFill>
        <p:spPr>
          <a:xfrm>
            <a:off x="12858450" y="23677375"/>
            <a:ext cx="11620500" cy="4199125"/>
          </a:xfrm>
          <a:prstGeom prst="rect">
            <a:avLst/>
          </a:prstGeom>
          <a:noFill/>
          <a:ln>
            <a:noFill/>
          </a:ln>
        </p:spPr>
      </p:pic>
      <p:graphicFrame>
        <p:nvGraphicFramePr>
          <p:cNvPr id="76" name="Google Shape;76;p13"/>
          <p:cNvGraphicFramePr/>
          <p:nvPr/>
        </p:nvGraphicFramePr>
        <p:xfrm>
          <a:off x="679500" y="28818775"/>
          <a:ext cx="3000000" cy="3000000"/>
        </p:xfrm>
        <a:graphic>
          <a:graphicData uri="http://schemas.openxmlformats.org/drawingml/2006/table">
            <a:tbl>
              <a:tblPr>
                <a:noFill/>
                <a:tableStyleId>{086A5C05-D2B7-433F-9F20-34307916319C}</a:tableStyleId>
              </a:tblPr>
              <a:tblGrid>
                <a:gridCol w="1162050"/>
                <a:gridCol w="1162050"/>
                <a:gridCol w="1162050"/>
                <a:gridCol w="1162050"/>
                <a:gridCol w="1162050"/>
                <a:gridCol w="1162050"/>
                <a:gridCol w="1162050"/>
                <a:gridCol w="1162050"/>
                <a:gridCol w="1162050"/>
                <a:gridCol w="1162050"/>
              </a:tblGrid>
              <a:tr h="794450">
                <a:tc>
                  <a:txBody>
                    <a:bodyPr/>
                    <a:lstStyle/>
                    <a:p>
                      <a:pPr indent="0" lvl="0" marL="0" rtl="0" algn="l">
                        <a:spcBef>
                          <a:spcPts val="0"/>
                        </a:spcBef>
                        <a:spcAft>
                          <a:spcPts val="0"/>
                        </a:spcAft>
                        <a:buNone/>
                      </a:pPr>
                      <a:r>
                        <a:rPr lang="it" sz="2200">
                          <a:latin typeface="Roboto Medium"/>
                          <a:ea typeface="Roboto Medium"/>
                          <a:cs typeface="Roboto Medium"/>
                          <a:sym typeface="Roboto Medium"/>
                        </a:rPr>
                        <a:t>Prova</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r>
              <a:tr h="794450">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r>
              <a:tr h="794450">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r>
              <a:tr h="794450">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r>
              <a:tr h="794450">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r>
              <a:tr h="794450">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r>
              <a:tr h="794450">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c>
                  <a:txBody>
                    <a:bodyPr/>
                    <a:lstStyle/>
                    <a:p>
                      <a:pPr indent="0" lvl="0" marL="0" rtl="0" algn="l">
                        <a:spcBef>
                          <a:spcPts val="0"/>
                        </a:spcBef>
                        <a:spcAft>
                          <a:spcPts val="0"/>
                        </a:spcAft>
                        <a:buNone/>
                      </a:pPr>
                      <a:r>
                        <a:t/>
                      </a:r>
                      <a:endParaRPr sz="2200">
                        <a:latin typeface="Roboto Medium"/>
                        <a:ea typeface="Roboto Medium"/>
                        <a:cs typeface="Roboto Medium"/>
                        <a:sym typeface="Roboto Medium"/>
                      </a:endParaRPr>
                    </a:p>
                  </a:txBody>
                  <a:tcPr marT="91425" marB="91425" marR="91425" marL="91425">
                    <a:lnL cap="flat" cmpd="sng" w="9525">
                      <a:solidFill>
                        <a:schemeClr val="dk2"/>
                      </a:solidFill>
                      <a:prstDash val="solid"/>
                      <a:round/>
                      <a:headEnd len="sm" w="sm" type="none"/>
                      <a:tailEnd len="sm" w="sm" type="none"/>
                    </a:lnL>
                    <a:lnR cap="flat" cmpd="sng" w="9525">
                      <a:solidFill>
                        <a:schemeClr val="dk2"/>
                      </a:solidFill>
                      <a:prstDash val="solid"/>
                      <a:round/>
                      <a:headEnd len="sm" w="sm" type="none"/>
                      <a:tailEnd len="sm" w="sm" type="none"/>
                    </a:lnR>
                    <a:lnT cap="flat" cmpd="sng" w="9525">
                      <a:solidFill>
                        <a:schemeClr val="dk2"/>
                      </a:solidFill>
                      <a:prstDash val="solid"/>
                      <a:round/>
                      <a:headEnd len="sm" w="sm" type="none"/>
                      <a:tailEnd len="sm" w="sm" type="none"/>
                    </a:lnT>
                    <a:lnB cap="flat" cmpd="sng" w="9525">
                      <a:solidFill>
                        <a:schemeClr val="dk2"/>
                      </a:solidFill>
                      <a:prstDash val="solid"/>
                      <a:round/>
                      <a:headEnd len="sm" w="sm" type="none"/>
                      <a:tailEnd len="sm" w="sm" type="none"/>
                    </a:lnB>
                    <a:solidFill>
                      <a:schemeClr val="lt1"/>
                    </a:solidFill>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