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embeddedFontLst>
    <p:embeddedFont>
      <p:font typeface="Montserrat SemiBold" panose="020B0604020202020204" charset="0"/>
      <p:regular r:id="rId6"/>
      <p:bold r:id="rId7"/>
      <p:italic r:id="rId8"/>
      <p:boldItalic r:id="rId9"/>
    </p:embeddedFont>
    <p:embeddedFont>
      <p:font typeface="Onest" panose="020B0604020202020204" charset="0"/>
      <p:regular r:id="rId10"/>
      <p:bold r:id="rId11"/>
    </p:embeddedFont>
    <p:embeddedFont>
      <p:font typeface="Onest ExtraBold" panose="020B0604020202020204" charset="0"/>
      <p:bold r:id="rId12"/>
    </p:embeddedFont>
    <p:embeddedFont>
      <p:font typeface="Robo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22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39ba4ed1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439ba4ed1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39ba4ed1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439ba4ed1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39ba4ed1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439ba4ed1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937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812775" y="1474850"/>
            <a:ext cx="7299000" cy="2538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dirty="0">
                <a:solidFill>
                  <a:srgbClr val="163D82"/>
                </a:solidFill>
                <a:latin typeface="Onest ExtraBold"/>
                <a:ea typeface="Onest ExtraBold"/>
                <a:cs typeface="Onest ExtraBold"/>
                <a:sym typeface="Onest ExtraBold"/>
              </a:rPr>
              <a:t>TITOLO</a:t>
            </a:r>
            <a:endParaRPr sz="6000" dirty="0">
              <a:solidFill>
                <a:srgbClr val="163D82"/>
              </a:solidFill>
              <a:latin typeface="Onest ExtraBold"/>
              <a:ea typeface="Onest ExtraBold"/>
              <a:cs typeface="Onest ExtraBold"/>
              <a:sym typeface="Onest ExtraBo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163D82"/>
              </a:solidFill>
              <a:latin typeface="Onest"/>
              <a:ea typeface="Onest"/>
              <a:cs typeface="Onest"/>
              <a:sym typeface="Ones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dk1"/>
                </a:solidFill>
                <a:latin typeface="Onest"/>
                <a:ea typeface="Onest"/>
                <a:cs typeface="Onest"/>
                <a:sym typeface="Onest"/>
              </a:rPr>
              <a:t>R</a:t>
            </a:r>
            <a:r>
              <a:rPr lang="it" sz="2500" b="1" dirty="0">
                <a:solidFill>
                  <a:schemeClr val="dk1"/>
                </a:solidFill>
                <a:latin typeface="Onest"/>
                <a:ea typeface="Onest"/>
                <a:cs typeface="Onest"/>
                <a:sym typeface="Onest"/>
              </a:rPr>
              <a:t>elatore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i="1" dirty="0">
                <a:solidFill>
                  <a:schemeClr val="dk1"/>
                </a:solidFill>
                <a:latin typeface="Onest"/>
                <a:ea typeface="Onest"/>
                <a:cs typeface="Onest"/>
                <a:sym typeface="Onest"/>
              </a:rPr>
              <a:t>Affiliazione</a:t>
            </a:r>
            <a:endParaRPr sz="2500" i="1" dirty="0">
              <a:solidFill>
                <a:schemeClr val="dk1"/>
              </a:solidFill>
              <a:latin typeface="Onest"/>
              <a:ea typeface="Onest"/>
              <a:cs typeface="Onest"/>
              <a:sym typeface="Ones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712225" y="1188325"/>
            <a:ext cx="7581600" cy="33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20" b="1" dirty="0">
                <a:latin typeface="Roboto"/>
                <a:ea typeface="Roboto"/>
                <a:cs typeface="Roboto"/>
                <a:sym typeface="Roboto"/>
              </a:rPr>
              <a:t>Conflitti di interesse</a:t>
            </a:r>
            <a:endParaRPr sz="2920"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1820" dirty="0">
                <a:latin typeface="Roboto"/>
                <a:ea typeface="Roboto"/>
                <a:cs typeface="Roboto"/>
                <a:sym typeface="Roboto"/>
              </a:rPr>
              <a:t>Corpo del paragrafo</a:t>
            </a:r>
            <a:endParaRPr sz="182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820" dirty="0">
              <a:solidFill>
                <a:srgbClr val="1B448E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820" dirty="0">
              <a:solidFill>
                <a:srgbClr val="1B448E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712225" y="1188325"/>
            <a:ext cx="7581600" cy="33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20" b="1">
                <a:latin typeface="Roboto"/>
                <a:ea typeface="Roboto"/>
                <a:cs typeface="Roboto"/>
                <a:sym typeface="Roboto"/>
              </a:rPr>
              <a:t>Testo</a:t>
            </a:r>
            <a:endParaRPr sz="2920"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1820">
                <a:latin typeface="Roboto"/>
                <a:ea typeface="Roboto"/>
                <a:cs typeface="Roboto"/>
                <a:sym typeface="Roboto"/>
              </a:rPr>
              <a:t>Corpo del paragrafo</a:t>
            </a:r>
            <a:endParaRPr sz="182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820">
              <a:solidFill>
                <a:srgbClr val="1B448E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820">
              <a:solidFill>
                <a:srgbClr val="1B448E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9578158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Presentazione su schermo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Onest</vt:lpstr>
      <vt:lpstr>Roboto</vt:lpstr>
      <vt:lpstr>Onest ExtraBold</vt:lpstr>
      <vt:lpstr>Montserrat SemiBold</vt:lpstr>
      <vt:lpstr>Arial</vt:lpstr>
      <vt:lpstr>Simple Light</vt:lpstr>
      <vt:lpstr>Presentazione standard di PowerPoint</vt:lpstr>
      <vt:lpstr>Conflitti di interesse Corpo del paragrafo  </vt:lpstr>
      <vt:lpstr>Testo Corpo del paragrafo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claudio cordani</cp:lastModifiedBy>
  <cp:revision>3</cp:revision>
  <dcterms:modified xsi:type="dcterms:W3CDTF">2025-06-27T07:51:45Z</dcterms:modified>
</cp:coreProperties>
</file>