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5143500" type="screen16x9"/>
  <p:notesSz cx="6858000" cy="9144000"/>
  <p:embeddedFontLst>
    <p:embeddedFont>
      <p:font typeface="Montserrat SemiBold" panose="020B0604020202020204" charset="0"/>
      <p:regular r:id="rId6"/>
      <p:bold r:id="rId7"/>
      <p:italic r:id="rId8"/>
      <p:boldItalic r:id="rId9"/>
    </p:embeddedFont>
    <p:embeddedFont>
      <p:font typeface="Onest" panose="020B0604020202020204" charset="0"/>
      <p:regular r:id="rId10"/>
      <p:bold r:id="rId11"/>
    </p:embeddedFont>
    <p:embeddedFont>
      <p:font typeface="Onest ExtraBold" panose="020B0604020202020204" charset="0"/>
      <p:bold r:id="rId12"/>
    </p:embeddedFont>
    <p:embeddedFont>
      <p:font typeface="Roboto" panose="020B060402020202020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5" d="100"/>
          <a:sy n="125" d="100"/>
        </p:scale>
        <p:origin x="226" y="8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11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font" Target="fonts/font10.fntdata"/><Relationship Id="rId10" Type="http://schemas.openxmlformats.org/officeDocument/2006/relationships/font" Target="fonts/font5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font" Target="fonts/font9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3439ba4ed16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3439ba4ed16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3439ba4ed16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3439ba4ed16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3439ba4ed16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3439ba4ed16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29377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 txBox="1"/>
          <p:nvPr/>
        </p:nvSpPr>
        <p:spPr>
          <a:xfrm>
            <a:off x="812775" y="1474850"/>
            <a:ext cx="7299000" cy="25383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6000" dirty="0">
                <a:solidFill>
                  <a:srgbClr val="163D82"/>
                </a:solidFill>
                <a:latin typeface="Onest ExtraBold"/>
                <a:ea typeface="Onest ExtraBold"/>
                <a:cs typeface="Onest ExtraBold"/>
                <a:sym typeface="Onest ExtraBold"/>
              </a:rPr>
              <a:t>TITOLO</a:t>
            </a:r>
            <a:endParaRPr sz="6000" dirty="0">
              <a:solidFill>
                <a:srgbClr val="163D82"/>
              </a:solidFill>
              <a:latin typeface="Onest ExtraBold"/>
              <a:ea typeface="Onest ExtraBold"/>
              <a:cs typeface="Onest ExtraBold"/>
              <a:sym typeface="Onest ExtraBold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1" dirty="0">
              <a:solidFill>
                <a:srgbClr val="163D82"/>
              </a:solidFill>
              <a:latin typeface="Onest"/>
              <a:ea typeface="Onest"/>
              <a:cs typeface="Onest"/>
              <a:sym typeface="Onest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500" b="1" dirty="0">
                <a:solidFill>
                  <a:schemeClr val="dk1"/>
                </a:solidFill>
                <a:latin typeface="Onest"/>
                <a:ea typeface="Onest"/>
                <a:cs typeface="Onest"/>
                <a:sym typeface="Onest"/>
              </a:rPr>
              <a:t>R</a:t>
            </a:r>
            <a:r>
              <a:rPr lang="it" sz="2500" b="1" dirty="0">
                <a:solidFill>
                  <a:schemeClr val="dk1"/>
                </a:solidFill>
                <a:latin typeface="Onest"/>
                <a:ea typeface="Onest"/>
                <a:cs typeface="Onest"/>
                <a:sym typeface="Onest"/>
              </a:rPr>
              <a:t>elatore</a:t>
            </a: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2000" i="1" dirty="0">
                <a:solidFill>
                  <a:schemeClr val="dk1"/>
                </a:solidFill>
                <a:latin typeface="Onest"/>
                <a:ea typeface="Onest"/>
                <a:cs typeface="Onest"/>
                <a:sym typeface="Onest"/>
              </a:rPr>
              <a:t>Affiliazione</a:t>
            </a:r>
            <a:endParaRPr sz="2500" i="1" dirty="0">
              <a:solidFill>
                <a:schemeClr val="dk1"/>
              </a:solidFill>
              <a:latin typeface="Onest"/>
              <a:ea typeface="Onest"/>
              <a:cs typeface="Onest"/>
              <a:sym typeface="Ones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>
            <a:spLocks noGrp="1"/>
          </p:cNvSpPr>
          <p:nvPr>
            <p:ph type="title"/>
          </p:nvPr>
        </p:nvSpPr>
        <p:spPr>
          <a:xfrm>
            <a:off x="712225" y="1188325"/>
            <a:ext cx="7581600" cy="338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it" sz="2920" b="1" dirty="0">
                <a:latin typeface="Roboto"/>
                <a:ea typeface="Roboto"/>
                <a:cs typeface="Roboto"/>
                <a:sym typeface="Roboto"/>
              </a:rPr>
              <a:t>Conflitti di interesse</a:t>
            </a:r>
            <a:endParaRPr sz="2920" b="1" dirty="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it" sz="1820" dirty="0">
                <a:latin typeface="Roboto"/>
                <a:ea typeface="Roboto"/>
                <a:cs typeface="Roboto"/>
                <a:sym typeface="Roboto"/>
              </a:rPr>
              <a:t>Corpo del paragrafo</a:t>
            </a:r>
            <a:endParaRPr sz="1820" dirty="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1820" dirty="0">
              <a:solidFill>
                <a:srgbClr val="1B448E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1820" dirty="0">
              <a:solidFill>
                <a:srgbClr val="1B448E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>
            <a:spLocks noGrp="1"/>
          </p:cNvSpPr>
          <p:nvPr>
            <p:ph type="title"/>
          </p:nvPr>
        </p:nvSpPr>
        <p:spPr>
          <a:xfrm>
            <a:off x="712225" y="1188325"/>
            <a:ext cx="7581600" cy="338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it" sz="2920" b="1">
                <a:latin typeface="Roboto"/>
                <a:ea typeface="Roboto"/>
                <a:cs typeface="Roboto"/>
                <a:sym typeface="Roboto"/>
              </a:rPr>
              <a:t>Testo</a:t>
            </a:r>
            <a:endParaRPr sz="2920" b="1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it" sz="1820">
                <a:latin typeface="Roboto"/>
                <a:ea typeface="Roboto"/>
                <a:cs typeface="Roboto"/>
                <a:sym typeface="Roboto"/>
              </a:rPr>
              <a:t>Corpo del paragrafo</a:t>
            </a:r>
            <a:endParaRPr sz="1820"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1820">
              <a:solidFill>
                <a:srgbClr val="1B448E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1820">
              <a:solidFill>
                <a:srgbClr val="1B448E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2495781587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Presentazione su schermo (16:9)</PresentationFormat>
  <Paragraphs>8</Paragraphs>
  <Slides>3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9" baseType="lpstr">
      <vt:lpstr>Onest</vt:lpstr>
      <vt:lpstr>Roboto</vt:lpstr>
      <vt:lpstr>Onest ExtraBold</vt:lpstr>
      <vt:lpstr>Montserrat SemiBold</vt:lpstr>
      <vt:lpstr>Arial</vt:lpstr>
      <vt:lpstr>Simple Light</vt:lpstr>
      <vt:lpstr>Presentazione standard di PowerPoint</vt:lpstr>
      <vt:lpstr>Conflitti di interesse Corpo del paragrafo  </vt:lpstr>
      <vt:lpstr>Testo Corpo del paragrafo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cp:lastModifiedBy>claudio cordani</cp:lastModifiedBy>
  <cp:revision>3</cp:revision>
  <dcterms:modified xsi:type="dcterms:W3CDTF">2025-06-27T07:51:45Z</dcterms:modified>
</cp:coreProperties>
</file>