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25199975" cy="35999738"/>
  <p:notesSz cx="6858000" cy="9144000"/>
  <p:embeddedFontLst>
    <p:embeddedFont>
      <p:font typeface="Onest" panose="020B0604020202020204" charset="0"/>
      <p:regular r:id="rId4"/>
      <p:bold r:id="rId5"/>
    </p:embeddedFont>
    <p:embeddedFont>
      <p:font typeface="Onest SemiBold" panose="020B0604020202020204" charset="0"/>
      <p:regular r:id="rId6"/>
      <p:bold r:id="rId7"/>
    </p:embeddedFont>
    <p:embeddedFont>
      <p:font typeface="Roboto" panose="020B0604020202020204" charset="0"/>
      <p:regular r:id="rId8"/>
      <p:bold r:id="rId9"/>
      <p:italic r:id="rId10"/>
      <p:boldItalic r:id="rId11"/>
    </p:embeddedFont>
    <p:embeddedFont>
      <p:font typeface="Roboto Medium" panose="020B060402020202020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86A5C05-D2B7-433F-9F20-34307916319C}">
  <a:tblStyle styleId="{086A5C05-D2B7-433F-9F20-34307916319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1445" y="-21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font" Target="fonts/font10.fntdata"/><Relationship Id="rId1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font" Target="fonts/font9.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font" Target="fonts/font12.fntdata"/><Relationship Id="rId10" Type="http://schemas.openxmlformats.org/officeDocument/2006/relationships/font" Target="fonts/font7.fntdata"/><Relationship Id="rId19" Type="http://schemas.openxmlformats.org/officeDocument/2006/relationships/tableStyles" Target="tableStyles.xml"/><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font" Target="fonts/font1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29173" y="685800"/>
            <a:ext cx="2400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228850" y="685800"/>
            <a:ext cx="2400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859039" y="5211374"/>
            <a:ext cx="23481900" cy="14366400"/>
          </a:xfrm>
          <a:prstGeom prst="rect">
            <a:avLst/>
          </a:prstGeom>
        </p:spPr>
        <p:txBody>
          <a:bodyPr spcFirstLastPara="1" wrap="square" lIns="381275" tIns="381275" rIns="381275" bIns="381275" anchor="b" anchorCtr="0">
            <a:normAutofit/>
          </a:bodyPr>
          <a:lstStyle>
            <a:lvl1pPr lvl="0" algn="ctr">
              <a:spcBef>
                <a:spcPts val="0"/>
              </a:spcBef>
              <a:spcAft>
                <a:spcPts val="0"/>
              </a:spcAft>
              <a:buSzPts val="21686"/>
              <a:buNone/>
              <a:defRPr sz="21685"/>
            </a:lvl1pPr>
            <a:lvl2pPr lvl="1" algn="ctr">
              <a:spcBef>
                <a:spcPts val="0"/>
              </a:spcBef>
              <a:spcAft>
                <a:spcPts val="0"/>
              </a:spcAft>
              <a:buSzPts val="21686"/>
              <a:buNone/>
              <a:defRPr sz="21685"/>
            </a:lvl2pPr>
            <a:lvl3pPr lvl="2" algn="ctr">
              <a:spcBef>
                <a:spcPts val="0"/>
              </a:spcBef>
              <a:spcAft>
                <a:spcPts val="0"/>
              </a:spcAft>
              <a:buSzPts val="21686"/>
              <a:buNone/>
              <a:defRPr sz="21685"/>
            </a:lvl3pPr>
            <a:lvl4pPr lvl="3" algn="ctr">
              <a:spcBef>
                <a:spcPts val="0"/>
              </a:spcBef>
              <a:spcAft>
                <a:spcPts val="0"/>
              </a:spcAft>
              <a:buSzPts val="21686"/>
              <a:buNone/>
              <a:defRPr sz="21685"/>
            </a:lvl4pPr>
            <a:lvl5pPr lvl="4" algn="ctr">
              <a:spcBef>
                <a:spcPts val="0"/>
              </a:spcBef>
              <a:spcAft>
                <a:spcPts val="0"/>
              </a:spcAft>
              <a:buSzPts val="21686"/>
              <a:buNone/>
              <a:defRPr sz="21685"/>
            </a:lvl5pPr>
            <a:lvl6pPr lvl="5" algn="ctr">
              <a:spcBef>
                <a:spcPts val="0"/>
              </a:spcBef>
              <a:spcAft>
                <a:spcPts val="0"/>
              </a:spcAft>
              <a:buSzPts val="21686"/>
              <a:buNone/>
              <a:defRPr sz="21685"/>
            </a:lvl6pPr>
            <a:lvl7pPr lvl="6" algn="ctr">
              <a:spcBef>
                <a:spcPts val="0"/>
              </a:spcBef>
              <a:spcAft>
                <a:spcPts val="0"/>
              </a:spcAft>
              <a:buSzPts val="21686"/>
              <a:buNone/>
              <a:defRPr sz="21685"/>
            </a:lvl7pPr>
            <a:lvl8pPr lvl="7" algn="ctr">
              <a:spcBef>
                <a:spcPts val="0"/>
              </a:spcBef>
              <a:spcAft>
                <a:spcPts val="0"/>
              </a:spcAft>
              <a:buSzPts val="21686"/>
              <a:buNone/>
              <a:defRPr sz="21685"/>
            </a:lvl8pPr>
            <a:lvl9pPr lvl="8" algn="ctr">
              <a:spcBef>
                <a:spcPts val="0"/>
              </a:spcBef>
              <a:spcAft>
                <a:spcPts val="0"/>
              </a:spcAft>
              <a:buSzPts val="21686"/>
              <a:buNone/>
              <a:defRPr sz="21685"/>
            </a:lvl9pPr>
          </a:lstStyle>
          <a:p>
            <a:endParaRPr/>
          </a:p>
        </p:txBody>
      </p:sp>
      <p:sp>
        <p:nvSpPr>
          <p:cNvPr id="11" name="Google Shape;11;p2"/>
          <p:cNvSpPr txBox="1">
            <a:spLocks noGrp="1"/>
          </p:cNvSpPr>
          <p:nvPr>
            <p:ph type="subTitle" idx="1"/>
          </p:nvPr>
        </p:nvSpPr>
        <p:spPr>
          <a:xfrm>
            <a:off x="859016" y="19836395"/>
            <a:ext cx="23481900" cy="5547600"/>
          </a:xfrm>
          <a:prstGeom prst="rect">
            <a:avLst/>
          </a:prstGeom>
        </p:spPr>
        <p:txBody>
          <a:bodyPr spcFirstLastPara="1" wrap="square" lIns="381275" tIns="381275" rIns="381275" bIns="381275" anchor="t" anchorCtr="0">
            <a:normAutofit/>
          </a:bodyPr>
          <a:lstStyle>
            <a:lvl1pPr lvl="0" algn="ctr">
              <a:lnSpc>
                <a:spcPct val="100000"/>
              </a:lnSpc>
              <a:spcBef>
                <a:spcPts val="0"/>
              </a:spcBef>
              <a:spcAft>
                <a:spcPts val="0"/>
              </a:spcAft>
              <a:buSzPts val="11677"/>
              <a:buNone/>
              <a:defRPr sz="11676"/>
            </a:lvl1pPr>
            <a:lvl2pPr lvl="1" algn="ctr">
              <a:lnSpc>
                <a:spcPct val="100000"/>
              </a:lnSpc>
              <a:spcBef>
                <a:spcPts val="0"/>
              </a:spcBef>
              <a:spcAft>
                <a:spcPts val="0"/>
              </a:spcAft>
              <a:buSzPts val="11677"/>
              <a:buNone/>
              <a:defRPr sz="11676"/>
            </a:lvl2pPr>
            <a:lvl3pPr lvl="2" algn="ctr">
              <a:lnSpc>
                <a:spcPct val="100000"/>
              </a:lnSpc>
              <a:spcBef>
                <a:spcPts val="0"/>
              </a:spcBef>
              <a:spcAft>
                <a:spcPts val="0"/>
              </a:spcAft>
              <a:buSzPts val="11677"/>
              <a:buNone/>
              <a:defRPr sz="11676"/>
            </a:lvl3pPr>
            <a:lvl4pPr lvl="3" algn="ctr">
              <a:lnSpc>
                <a:spcPct val="100000"/>
              </a:lnSpc>
              <a:spcBef>
                <a:spcPts val="0"/>
              </a:spcBef>
              <a:spcAft>
                <a:spcPts val="0"/>
              </a:spcAft>
              <a:buSzPts val="11677"/>
              <a:buNone/>
              <a:defRPr sz="11676"/>
            </a:lvl4pPr>
            <a:lvl5pPr lvl="4" algn="ctr">
              <a:lnSpc>
                <a:spcPct val="100000"/>
              </a:lnSpc>
              <a:spcBef>
                <a:spcPts val="0"/>
              </a:spcBef>
              <a:spcAft>
                <a:spcPts val="0"/>
              </a:spcAft>
              <a:buSzPts val="11677"/>
              <a:buNone/>
              <a:defRPr sz="11676"/>
            </a:lvl5pPr>
            <a:lvl6pPr lvl="5" algn="ctr">
              <a:lnSpc>
                <a:spcPct val="100000"/>
              </a:lnSpc>
              <a:spcBef>
                <a:spcPts val="0"/>
              </a:spcBef>
              <a:spcAft>
                <a:spcPts val="0"/>
              </a:spcAft>
              <a:buSzPts val="11677"/>
              <a:buNone/>
              <a:defRPr sz="11676"/>
            </a:lvl6pPr>
            <a:lvl7pPr lvl="6" algn="ctr">
              <a:lnSpc>
                <a:spcPct val="100000"/>
              </a:lnSpc>
              <a:spcBef>
                <a:spcPts val="0"/>
              </a:spcBef>
              <a:spcAft>
                <a:spcPts val="0"/>
              </a:spcAft>
              <a:buSzPts val="11677"/>
              <a:buNone/>
              <a:defRPr sz="11676"/>
            </a:lvl7pPr>
            <a:lvl8pPr lvl="7" algn="ctr">
              <a:lnSpc>
                <a:spcPct val="100000"/>
              </a:lnSpc>
              <a:spcBef>
                <a:spcPts val="0"/>
              </a:spcBef>
              <a:spcAft>
                <a:spcPts val="0"/>
              </a:spcAft>
              <a:buSzPts val="11677"/>
              <a:buNone/>
              <a:defRPr sz="11676"/>
            </a:lvl8pPr>
            <a:lvl9pPr lvl="8" algn="ctr">
              <a:lnSpc>
                <a:spcPct val="100000"/>
              </a:lnSpc>
              <a:spcBef>
                <a:spcPts val="0"/>
              </a:spcBef>
              <a:spcAft>
                <a:spcPts val="0"/>
              </a:spcAft>
              <a:buSzPts val="11677"/>
              <a:buNone/>
              <a:defRPr sz="11676"/>
            </a:lvl9pPr>
          </a:lstStyle>
          <a:p>
            <a:endParaRPr/>
          </a:p>
        </p:txBody>
      </p:sp>
      <p:sp>
        <p:nvSpPr>
          <p:cNvPr id="12" name="Google Shape;12;p2"/>
          <p:cNvSpPr txBox="1">
            <a:spLocks noGrp="1"/>
          </p:cNvSpPr>
          <p:nvPr>
            <p:ph type="sldNum" idx="12"/>
          </p:nvPr>
        </p:nvSpPr>
        <p:spPr>
          <a:xfrm>
            <a:off x="23349293" y="32638438"/>
            <a:ext cx="1512300" cy="2754900"/>
          </a:xfrm>
          <a:prstGeom prst="rect">
            <a:avLst/>
          </a:prstGeom>
        </p:spPr>
        <p:txBody>
          <a:bodyPr spcFirstLastPara="1" wrap="square" lIns="381275" tIns="381275" rIns="381275" bIns="381275" anchor="ctr" anchorCtr="0">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859016" y="7741907"/>
            <a:ext cx="23481900" cy="13742700"/>
          </a:xfrm>
          <a:prstGeom prst="rect">
            <a:avLst/>
          </a:prstGeom>
        </p:spPr>
        <p:txBody>
          <a:bodyPr spcFirstLastPara="1" wrap="square" lIns="381275" tIns="381275" rIns="381275" bIns="381275" anchor="b" anchorCtr="0">
            <a:normAutofit/>
          </a:bodyPr>
          <a:lstStyle>
            <a:lvl1pPr lvl="0" algn="ctr">
              <a:spcBef>
                <a:spcPts val="0"/>
              </a:spcBef>
              <a:spcAft>
                <a:spcPts val="0"/>
              </a:spcAft>
              <a:buSzPts val="50044"/>
              <a:buNone/>
              <a:defRPr sz="50043"/>
            </a:lvl1pPr>
            <a:lvl2pPr lvl="1" algn="ctr">
              <a:spcBef>
                <a:spcPts val="0"/>
              </a:spcBef>
              <a:spcAft>
                <a:spcPts val="0"/>
              </a:spcAft>
              <a:buSzPts val="50044"/>
              <a:buNone/>
              <a:defRPr sz="50043"/>
            </a:lvl2pPr>
            <a:lvl3pPr lvl="2" algn="ctr">
              <a:spcBef>
                <a:spcPts val="0"/>
              </a:spcBef>
              <a:spcAft>
                <a:spcPts val="0"/>
              </a:spcAft>
              <a:buSzPts val="50044"/>
              <a:buNone/>
              <a:defRPr sz="50043"/>
            </a:lvl3pPr>
            <a:lvl4pPr lvl="3" algn="ctr">
              <a:spcBef>
                <a:spcPts val="0"/>
              </a:spcBef>
              <a:spcAft>
                <a:spcPts val="0"/>
              </a:spcAft>
              <a:buSzPts val="50044"/>
              <a:buNone/>
              <a:defRPr sz="50043"/>
            </a:lvl4pPr>
            <a:lvl5pPr lvl="4" algn="ctr">
              <a:spcBef>
                <a:spcPts val="0"/>
              </a:spcBef>
              <a:spcAft>
                <a:spcPts val="0"/>
              </a:spcAft>
              <a:buSzPts val="50044"/>
              <a:buNone/>
              <a:defRPr sz="50043"/>
            </a:lvl5pPr>
            <a:lvl6pPr lvl="5" algn="ctr">
              <a:spcBef>
                <a:spcPts val="0"/>
              </a:spcBef>
              <a:spcAft>
                <a:spcPts val="0"/>
              </a:spcAft>
              <a:buSzPts val="50044"/>
              <a:buNone/>
              <a:defRPr sz="50043"/>
            </a:lvl6pPr>
            <a:lvl7pPr lvl="6" algn="ctr">
              <a:spcBef>
                <a:spcPts val="0"/>
              </a:spcBef>
              <a:spcAft>
                <a:spcPts val="0"/>
              </a:spcAft>
              <a:buSzPts val="50044"/>
              <a:buNone/>
              <a:defRPr sz="50043"/>
            </a:lvl7pPr>
            <a:lvl8pPr lvl="7" algn="ctr">
              <a:spcBef>
                <a:spcPts val="0"/>
              </a:spcBef>
              <a:spcAft>
                <a:spcPts val="0"/>
              </a:spcAft>
              <a:buSzPts val="50044"/>
              <a:buNone/>
              <a:defRPr sz="50043"/>
            </a:lvl8pPr>
            <a:lvl9pPr lvl="8" algn="ctr">
              <a:spcBef>
                <a:spcPts val="0"/>
              </a:spcBef>
              <a:spcAft>
                <a:spcPts val="0"/>
              </a:spcAft>
              <a:buSzPts val="50044"/>
              <a:buNone/>
              <a:defRPr sz="50043"/>
            </a:lvl9pPr>
          </a:lstStyle>
          <a:p>
            <a:r>
              <a:t>xx%</a:t>
            </a:r>
          </a:p>
        </p:txBody>
      </p:sp>
      <p:sp>
        <p:nvSpPr>
          <p:cNvPr id="46" name="Google Shape;46;p11"/>
          <p:cNvSpPr txBox="1">
            <a:spLocks noGrp="1"/>
          </p:cNvSpPr>
          <p:nvPr>
            <p:ph type="body" idx="1"/>
          </p:nvPr>
        </p:nvSpPr>
        <p:spPr>
          <a:xfrm>
            <a:off x="859016" y="22062817"/>
            <a:ext cx="23481900" cy="9104400"/>
          </a:xfrm>
          <a:prstGeom prst="rect">
            <a:avLst/>
          </a:prstGeom>
        </p:spPr>
        <p:txBody>
          <a:bodyPr spcFirstLastPara="1" wrap="square" lIns="381275" tIns="381275" rIns="381275" bIns="381275" anchor="t" anchorCtr="0">
            <a:normAutofit/>
          </a:bodyPr>
          <a:lstStyle>
            <a:lvl1pPr marL="457200" lvl="0" indent="-705266" algn="ctr">
              <a:spcBef>
                <a:spcPts val="0"/>
              </a:spcBef>
              <a:spcAft>
                <a:spcPts val="0"/>
              </a:spcAft>
              <a:buSzPts val="7507"/>
              <a:buChar char="●"/>
              <a:defRPr sz="7506"/>
            </a:lvl1pPr>
            <a:lvl2pPr marL="914400" lvl="1" indent="-599340" algn="ctr">
              <a:spcBef>
                <a:spcPts val="0"/>
              </a:spcBef>
              <a:spcAft>
                <a:spcPts val="0"/>
              </a:spcAft>
              <a:buSzPts val="5838"/>
              <a:buChar char="○"/>
              <a:defRPr sz="5838"/>
            </a:lvl2pPr>
            <a:lvl3pPr marL="1371600" lvl="2" indent="-599340" algn="ctr">
              <a:spcBef>
                <a:spcPts val="0"/>
              </a:spcBef>
              <a:spcAft>
                <a:spcPts val="0"/>
              </a:spcAft>
              <a:buSzPts val="5838"/>
              <a:buChar char="■"/>
              <a:defRPr sz="5838"/>
            </a:lvl3pPr>
            <a:lvl4pPr marL="1828800" lvl="3" indent="-599340" algn="ctr">
              <a:spcBef>
                <a:spcPts val="0"/>
              </a:spcBef>
              <a:spcAft>
                <a:spcPts val="0"/>
              </a:spcAft>
              <a:buSzPts val="5838"/>
              <a:buChar char="●"/>
              <a:defRPr sz="5838"/>
            </a:lvl4pPr>
            <a:lvl5pPr marL="2286000" lvl="4" indent="-599340" algn="ctr">
              <a:spcBef>
                <a:spcPts val="0"/>
              </a:spcBef>
              <a:spcAft>
                <a:spcPts val="0"/>
              </a:spcAft>
              <a:buSzPts val="5838"/>
              <a:buChar char="○"/>
              <a:defRPr sz="5838"/>
            </a:lvl5pPr>
            <a:lvl6pPr marL="2743200" lvl="5" indent="-599340" algn="ctr">
              <a:spcBef>
                <a:spcPts val="0"/>
              </a:spcBef>
              <a:spcAft>
                <a:spcPts val="0"/>
              </a:spcAft>
              <a:buSzPts val="5838"/>
              <a:buChar char="■"/>
              <a:defRPr sz="5838"/>
            </a:lvl6pPr>
            <a:lvl7pPr marL="3200400" lvl="6" indent="-599340" algn="ctr">
              <a:spcBef>
                <a:spcPts val="0"/>
              </a:spcBef>
              <a:spcAft>
                <a:spcPts val="0"/>
              </a:spcAft>
              <a:buSzPts val="5838"/>
              <a:buChar char="●"/>
              <a:defRPr sz="5838"/>
            </a:lvl7pPr>
            <a:lvl8pPr marL="3657600" lvl="7" indent="-599340" algn="ctr">
              <a:spcBef>
                <a:spcPts val="0"/>
              </a:spcBef>
              <a:spcAft>
                <a:spcPts val="0"/>
              </a:spcAft>
              <a:buSzPts val="5838"/>
              <a:buChar char="○"/>
              <a:defRPr sz="5838"/>
            </a:lvl8pPr>
            <a:lvl9pPr marL="4114800" lvl="8" indent="-599340" algn="ctr">
              <a:spcBef>
                <a:spcPts val="0"/>
              </a:spcBef>
              <a:spcAft>
                <a:spcPts val="0"/>
              </a:spcAft>
              <a:buSzPts val="5838"/>
              <a:buChar char="■"/>
              <a:defRPr sz="5838"/>
            </a:lvl9pPr>
          </a:lstStyle>
          <a:p>
            <a:endParaRPr/>
          </a:p>
        </p:txBody>
      </p:sp>
      <p:sp>
        <p:nvSpPr>
          <p:cNvPr id="47" name="Google Shape;47;p11"/>
          <p:cNvSpPr txBox="1">
            <a:spLocks noGrp="1"/>
          </p:cNvSpPr>
          <p:nvPr>
            <p:ph type="sldNum" idx="12"/>
          </p:nvPr>
        </p:nvSpPr>
        <p:spPr>
          <a:xfrm>
            <a:off x="23349293" y="32638438"/>
            <a:ext cx="1512300" cy="2754900"/>
          </a:xfrm>
          <a:prstGeom prst="rect">
            <a:avLst/>
          </a:prstGeom>
        </p:spPr>
        <p:txBody>
          <a:bodyPr spcFirstLastPara="1" wrap="square" lIns="381275" tIns="381275" rIns="381275" bIns="381275" anchor="ctr" anchorCtr="0">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23349293" y="32638438"/>
            <a:ext cx="1512300" cy="2754900"/>
          </a:xfrm>
          <a:prstGeom prst="rect">
            <a:avLst/>
          </a:prstGeom>
        </p:spPr>
        <p:txBody>
          <a:bodyPr spcFirstLastPara="1" wrap="square" lIns="381275" tIns="381275" rIns="381275" bIns="381275" anchor="ctr" anchorCtr="0">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859016" y="15054068"/>
            <a:ext cx="23481900" cy="5892000"/>
          </a:xfrm>
          <a:prstGeom prst="rect">
            <a:avLst/>
          </a:prstGeom>
        </p:spPr>
        <p:txBody>
          <a:bodyPr spcFirstLastPara="1" wrap="square" lIns="381275" tIns="381275" rIns="381275" bIns="381275" anchor="ctr" anchorCtr="0">
            <a:normAutofit/>
          </a:bodyPr>
          <a:lstStyle>
            <a:lvl1pPr lvl="0" algn="ctr">
              <a:spcBef>
                <a:spcPts val="0"/>
              </a:spcBef>
              <a:spcAft>
                <a:spcPts val="0"/>
              </a:spcAft>
              <a:buSzPts val="15013"/>
              <a:buNone/>
              <a:defRPr sz="15013"/>
            </a:lvl1pPr>
            <a:lvl2pPr lvl="1" algn="ctr">
              <a:spcBef>
                <a:spcPts val="0"/>
              </a:spcBef>
              <a:spcAft>
                <a:spcPts val="0"/>
              </a:spcAft>
              <a:buSzPts val="15013"/>
              <a:buNone/>
              <a:defRPr sz="15013"/>
            </a:lvl2pPr>
            <a:lvl3pPr lvl="2" algn="ctr">
              <a:spcBef>
                <a:spcPts val="0"/>
              </a:spcBef>
              <a:spcAft>
                <a:spcPts val="0"/>
              </a:spcAft>
              <a:buSzPts val="15013"/>
              <a:buNone/>
              <a:defRPr sz="15013"/>
            </a:lvl3pPr>
            <a:lvl4pPr lvl="3" algn="ctr">
              <a:spcBef>
                <a:spcPts val="0"/>
              </a:spcBef>
              <a:spcAft>
                <a:spcPts val="0"/>
              </a:spcAft>
              <a:buSzPts val="15013"/>
              <a:buNone/>
              <a:defRPr sz="15013"/>
            </a:lvl4pPr>
            <a:lvl5pPr lvl="4" algn="ctr">
              <a:spcBef>
                <a:spcPts val="0"/>
              </a:spcBef>
              <a:spcAft>
                <a:spcPts val="0"/>
              </a:spcAft>
              <a:buSzPts val="15013"/>
              <a:buNone/>
              <a:defRPr sz="15013"/>
            </a:lvl5pPr>
            <a:lvl6pPr lvl="5" algn="ctr">
              <a:spcBef>
                <a:spcPts val="0"/>
              </a:spcBef>
              <a:spcAft>
                <a:spcPts val="0"/>
              </a:spcAft>
              <a:buSzPts val="15013"/>
              <a:buNone/>
              <a:defRPr sz="15013"/>
            </a:lvl6pPr>
            <a:lvl7pPr lvl="6" algn="ctr">
              <a:spcBef>
                <a:spcPts val="0"/>
              </a:spcBef>
              <a:spcAft>
                <a:spcPts val="0"/>
              </a:spcAft>
              <a:buSzPts val="15013"/>
              <a:buNone/>
              <a:defRPr sz="15013"/>
            </a:lvl7pPr>
            <a:lvl8pPr lvl="7" algn="ctr">
              <a:spcBef>
                <a:spcPts val="0"/>
              </a:spcBef>
              <a:spcAft>
                <a:spcPts val="0"/>
              </a:spcAft>
              <a:buSzPts val="15013"/>
              <a:buNone/>
              <a:defRPr sz="15013"/>
            </a:lvl8pPr>
            <a:lvl9pPr lvl="8" algn="ctr">
              <a:spcBef>
                <a:spcPts val="0"/>
              </a:spcBef>
              <a:spcAft>
                <a:spcPts val="0"/>
              </a:spcAft>
              <a:buSzPts val="15013"/>
              <a:buNone/>
              <a:defRPr sz="15013"/>
            </a:lvl9pPr>
          </a:lstStyle>
          <a:p>
            <a:endParaRPr/>
          </a:p>
        </p:txBody>
      </p:sp>
      <p:sp>
        <p:nvSpPr>
          <p:cNvPr id="15" name="Google Shape;15;p3"/>
          <p:cNvSpPr txBox="1">
            <a:spLocks noGrp="1"/>
          </p:cNvSpPr>
          <p:nvPr>
            <p:ph type="sldNum" idx="12"/>
          </p:nvPr>
        </p:nvSpPr>
        <p:spPr>
          <a:xfrm>
            <a:off x="23349293" y="32638438"/>
            <a:ext cx="1512300" cy="2754900"/>
          </a:xfrm>
          <a:prstGeom prst="rect">
            <a:avLst/>
          </a:prstGeom>
        </p:spPr>
        <p:txBody>
          <a:bodyPr spcFirstLastPara="1" wrap="square" lIns="381275" tIns="381275" rIns="381275" bIns="381275" anchor="ctr" anchorCtr="0">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859016" y="3114786"/>
            <a:ext cx="23481900" cy="4008300"/>
          </a:xfrm>
          <a:prstGeom prst="rect">
            <a:avLst/>
          </a:prstGeom>
        </p:spPr>
        <p:txBody>
          <a:bodyPr spcFirstLastPara="1" wrap="square" lIns="381275" tIns="381275" rIns="381275" bIns="381275" anchor="t" anchorCtr="0">
            <a:normAutofit/>
          </a:bodyPr>
          <a:lstStyle>
            <a:lvl1pPr lvl="0">
              <a:spcBef>
                <a:spcPts val="0"/>
              </a:spcBef>
              <a:spcAft>
                <a:spcPts val="0"/>
              </a:spcAft>
              <a:buSzPts val="11677"/>
              <a:buNone/>
              <a:defRPr sz="11676"/>
            </a:lvl1pPr>
            <a:lvl2pPr lvl="1">
              <a:spcBef>
                <a:spcPts val="0"/>
              </a:spcBef>
              <a:spcAft>
                <a:spcPts val="0"/>
              </a:spcAft>
              <a:buSzPts val="11677"/>
              <a:buNone/>
              <a:defRPr sz="11676"/>
            </a:lvl2pPr>
            <a:lvl3pPr lvl="2">
              <a:spcBef>
                <a:spcPts val="0"/>
              </a:spcBef>
              <a:spcAft>
                <a:spcPts val="0"/>
              </a:spcAft>
              <a:buSzPts val="11677"/>
              <a:buNone/>
              <a:defRPr sz="11676"/>
            </a:lvl3pPr>
            <a:lvl4pPr lvl="3">
              <a:spcBef>
                <a:spcPts val="0"/>
              </a:spcBef>
              <a:spcAft>
                <a:spcPts val="0"/>
              </a:spcAft>
              <a:buSzPts val="11677"/>
              <a:buNone/>
              <a:defRPr sz="11676"/>
            </a:lvl4pPr>
            <a:lvl5pPr lvl="4">
              <a:spcBef>
                <a:spcPts val="0"/>
              </a:spcBef>
              <a:spcAft>
                <a:spcPts val="0"/>
              </a:spcAft>
              <a:buSzPts val="11677"/>
              <a:buNone/>
              <a:defRPr sz="11676"/>
            </a:lvl5pPr>
            <a:lvl6pPr lvl="5">
              <a:spcBef>
                <a:spcPts val="0"/>
              </a:spcBef>
              <a:spcAft>
                <a:spcPts val="0"/>
              </a:spcAft>
              <a:buSzPts val="11677"/>
              <a:buNone/>
              <a:defRPr sz="11676"/>
            </a:lvl6pPr>
            <a:lvl7pPr lvl="6">
              <a:spcBef>
                <a:spcPts val="0"/>
              </a:spcBef>
              <a:spcAft>
                <a:spcPts val="0"/>
              </a:spcAft>
              <a:buSzPts val="11677"/>
              <a:buNone/>
              <a:defRPr sz="11676"/>
            </a:lvl7pPr>
            <a:lvl8pPr lvl="7">
              <a:spcBef>
                <a:spcPts val="0"/>
              </a:spcBef>
              <a:spcAft>
                <a:spcPts val="0"/>
              </a:spcAft>
              <a:buSzPts val="11677"/>
              <a:buNone/>
              <a:defRPr sz="11676"/>
            </a:lvl8pPr>
            <a:lvl9pPr lvl="8">
              <a:spcBef>
                <a:spcPts val="0"/>
              </a:spcBef>
              <a:spcAft>
                <a:spcPts val="0"/>
              </a:spcAft>
              <a:buSzPts val="11677"/>
              <a:buNone/>
              <a:defRPr sz="11676"/>
            </a:lvl9pPr>
          </a:lstStyle>
          <a:p>
            <a:endParaRPr/>
          </a:p>
        </p:txBody>
      </p:sp>
      <p:sp>
        <p:nvSpPr>
          <p:cNvPr id="18" name="Google Shape;18;p4"/>
          <p:cNvSpPr txBox="1">
            <a:spLocks noGrp="1"/>
          </p:cNvSpPr>
          <p:nvPr>
            <p:ph type="body" idx="1"/>
          </p:nvPr>
        </p:nvSpPr>
        <p:spPr>
          <a:xfrm>
            <a:off x="859016" y="8066317"/>
            <a:ext cx="23481900" cy="23911800"/>
          </a:xfrm>
          <a:prstGeom prst="rect">
            <a:avLst/>
          </a:prstGeom>
        </p:spPr>
        <p:txBody>
          <a:bodyPr spcFirstLastPara="1" wrap="square" lIns="381275" tIns="381275" rIns="381275" bIns="381275" anchor="t" anchorCtr="0">
            <a:normAutofit/>
          </a:bodyPr>
          <a:lstStyle>
            <a:lvl1pPr marL="457200" lvl="0" indent="-705266">
              <a:spcBef>
                <a:spcPts val="0"/>
              </a:spcBef>
              <a:spcAft>
                <a:spcPts val="0"/>
              </a:spcAft>
              <a:buSzPts val="7507"/>
              <a:buChar char="●"/>
              <a:defRPr sz="7506"/>
            </a:lvl1pPr>
            <a:lvl2pPr marL="914400" lvl="1" indent="-599340">
              <a:spcBef>
                <a:spcPts val="0"/>
              </a:spcBef>
              <a:spcAft>
                <a:spcPts val="0"/>
              </a:spcAft>
              <a:buSzPts val="5838"/>
              <a:buChar char="○"/>
              <a:defRPr sz="5838"/>
            </a:lvl2pPr>
            <a:lvl3pPr marL="1371600" lvl="2" indent="-599340">
              <a:spcBef>
                <a:spcPts val="0"/>
              </a:spcBef>
              <a:spcAft>
                <a:spcPts val="0"/>
              </a:spcAft>
              <a:buSzPts val="5838"/>
              <a:buChar char="■"/>
              <a:defRPr sz="5838"/>
            </a:lvl3pPr>
            <a:lvl4pPr marL="1828800" lvl="3" indent="-599340">
              <a:spcBef>
                <a:spcPts val="0"/>
              </a:spcBef>
              <a:spcAft>
                <a:spcPts val="0"/>
              </a:spcAft>
              <a:buSzPts val="5838"/>
              <a:buChar char="●"/>
              <a:defRPr sz="5838"/>
            </a:lvl4pPr>
            <a:lvl5pPr marL="2286000" lvl="4" indent="-599340">
              <a:spcBef>
                <a:spcPts val="0"/>
              </a:spcBef>
              <a:spcAft>
                <a:spcPts val="0"/>
              </a:spcAft>
              <a:buSzPts val="5838"/>
              <a:buChar char="○"/>
              <a:defRPr sz="5838"/>
            </a:lvl5pPr>
            <a:lvl6pPr marL="2743200" lvl="5" indent="-599340">
              <a:spcBef>
                <a:spcPts val="0"/>
              </a:spcBef>
              <a:spcAft>
                <a:spcPts val="0"/>
              </a:spcAft>
              <a:buSzPts val="5838"/>
              <a:buChar char="■"/>
              <a:defRPr sz="5838"/>
            </a:lvl6pPr>
            <a:lvl7pPr marL="3200400" lvl="6" indent="-599340">
              <a:spcBef>
                <a:spcPts val="0"/>
              </a:spcBef>
              <a:spcAft>
                <a:spcPts val="0"/>
              </a:spcAft>
              <a:buSzPts val="5838"/>
              <a:buChar char="●"/>
              <a:defRPr sz="5838"/>
            </a:lvl7pPr>
            <a:lvl8pPr marL="3657600" lvl="7" indent="-599340">
              <a:spcBef>
                <a:spcPts val="0"/>
              </a:spcBef>
              <a:spcAft>
                <a:spcPts val="0"/>
              </a:spcAft>
              <a:buSzPts val="5838"/>
              <a:buChar char="○"/>
              <a:defRPr sz="5838"/>
            </a:lvl8pPr>
            <a:lvl9pPr marL="4114800" lvl="8" indent="-599340">
              <a:spcBef>
                <a:spcPts val="0"/>
              </a:spcBef>
              <a:spcAft>
                <a:spcPts val="0"/>
              </a:spcAft>
              <a:buSzPts val="5838"/>
              <a:buChar char="■"/>
              <a:defRPr sz="5838"/>
            </a:lvl9pPr>
          </a:lstStyle>
          <a:p>
            <a:endParaRPr/>
          </a:p>
        </p:txBody>
      </p:sp>
      <p:sp>
        <p:nvSpPr>
          <p:cNvPr id="19" name="Google Shape;19;p4"/>
          <p:cNvSpPr txBox="1">
            <a:spLocks noGrp="1"/>
          </p:cNvSpPr>
          <p:nvPr>
            <p:ph type="sldNum" idx="12"/>
          </p:nvPr>
        </p:nvSpPr>
        <p:spPr>
          <a:xfrm>
            <a:off x="23349293" y="32638438"/>
            <a:ext cx="1512300" cy="2754900"/>
          </a:xfrm>
          <a:prstGeom prst="rect">
            <a:avLst/>
          </a:prstGeom>
        </p:spPr>
        <p:txBody>
          <a:bodyPr spcFirstLastPara="1" wrap="square" lIns="381275" tIns="381275" rIns="381275" bIns="381275" anchor="ctr" anchorCtr="0">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859016" y="3114786"/>
            <a:ext cx="23481900" cy="4008300"/>
          </a:xfrm>
          <a:prstGeom prst="rect">
            <a:avLst/>
          </a:prstGeom>
        </p:spPr>
        <p:txBody>
          <a:bodyPr spcFirstLastPara="1" wrap="square" lIns="381275" tIns="381275" rIns="381275" bIns="381275" anchor="t" anchorCtr="0">
            <a:normAutofit/>
          </a:bodyPr>
          <a:lstStyle>
            <a:lvl1pPr lvl="0">
              <a:spcBef>
                <a:spcPts val="0"/>
              </a:spcBef>
              <a:spcAft>
                <a:spcPts val="0"/>
              </a:spcAft>
              <a:buSzPts val="11677"/>
              <a:buNone/>
              <a:defRPr sz="11676"/>
            </a:lvl1pPr>
            <a:lvl2pPr lvl="1">
              <a:spcBef>
                <a:spcPts val="0"/>
              </a:spcBef>
              <a:spcAft>
                <a:spcPts val="0"/>
              </a:spcAft>
              <a:buSzPts val="11677"/>
              <a:buNone/>
              <a:defRPr sz="11676"/>
            </a:lvl2pPr>
            <a:lvl3pPr lvl="2">
              <a:spcBef>
                <a:spcPts val="0"/>
              </a:spcBef>
              <a:spcAft>
                <a:spcPts val="0"/>
              </a:spcAft>
              <a:buSzPts val="11677"/>
              <a:buNone/>
              <a:defRPr sz="11676"/>
            </a:lvl3pPr>
            <a:lvl4pPr lvl="3">
              <a:spcBef>
                <a:spcPts val="0"/>
              </a:spcBef>
              <a:spcAft>
                <a:spcPts val="0"/>
              </a:spcAft>
              <a:buSzPts val="11677"/>
              <a:buNone/>
              <a:defRPr sz="11676"/>
            </a:lvl4pPr>
            <a:lvl5pPr lvl="4">
              <a:spcBef>
                <a:spcPts val="0"/>
              </a:spcBef>
              <a:spcAft>
                <a:spcPts val="0"/>
              </a:spcAft>
              <a:buSzPts val="11677"/>
              <a:buNone/>
              <a:defRPr sz="11676"/>
            </a:lvl5pPr>
            <a:lvl6pPr lvl="5">
              <a:spcBef>
                <a:spcPts val="0"/>
              </a:spcBef>
              <a:spcAft>
                <a:spcPts val="0"/>
              </a:spcAft>
              <a:buSzPts val="11677"/>
              <a:buNone/>
              <a:defRPr sz="11676"/>
            </a:lvl6pPr>
            <a:lvl7pPr lvl="6">
              <a:spcBef>
                <a:spcPts val="0"/>
              </a:spcBef>
              <a:spcAft>
                <a:spcPts val="0"/>
              </a:spcAft>
              <a:buSzPts val="11677"/>
              <a:buNone/>
              <a:defRPr sz="11676"/>
            </a:lvl7pPr>
            <a:lvl8pPr lvl="7">
              <a:spcBef>
                <a:spcPts val="0"/>
              </a:spcBef>
              <a:spcAft>
                <a:spcPts val="0"/>
              </a:spcAft>
              <a:buSzPts val="11677"/>
              <a:buNone/>
              <a:defRPr sz="11676"/>
            </a:lvl8pPr>
            <a:lvl9pPr lvl="8">
              <a:spcBef>
                <a:spcPts val="0"/>
              </a:spcBef>
              <a:spcAft>
                <a:spcPts val="0"/>
              </a:spcAft>
              <a:buSzPts val="11677"/>
              <a:buNone/>
              <a:defRPr sz="11676"/>
            </a:lvl9pPr>
          </a:lstStyle>
          <a:p>
            <a:endParaRPr/>
          </a:p>
        </p:txBody>
      </p:sp>
      <p:sp>
        <p:nvSpPr>
          <p:cNvPr id="22" name="Google Shape;22;p5"/>
          <p:cNvSpPr txBox="1">
            <a:spLocks noGrp="1"/>
          </p:cNvSpPr>
          <p:nvPr>
            <p:ph type="body" idx="1"/>
          </p:nvPr>
        </p:nvSpPr>
        <p:spPr>
          <a:xfrm>
            <a:off x="859016" y="8066317"/>
            <a:ext cx="11023200" cy="23911800"/>
          </a:xfrm>
          <a:prstGeom prst="rect">
            <a:avLst/>
          </a:prstGeom>
        </p:spPr>
        <p:txBody>
          <a:bodyPr spcFirstLastPara="1" wrap="square" lIns="381275" tIns="381275" rIns="381275" bIns="381275" anchor="t" anchorCtr="0">
            <a:normAutofit/>
          </a:bodyPr>
          <a:lstStyle>
            <a:lvl1pPr marL="457200" lvl="0" indent="-599340">
              <a:spcBef>
                <a:spcPts val="0"/>
              </a:spcBef>
              <a:spcAft>
                <a:spcPts val="0"/>
              </a:spcAft>
              <a:buSzPts val="5838"/>
              <a:buChar char="●"/>
              <a:defRPr sz="5838"/>
            </a:lvl1pPr>
            <a:lvl2pPr marL="914400" lvl="1" indent="-546377">
              <a:spcBef>
                <a:spcPts val="0"/>
              </a:spcBef>
              <a:spcAft>
                <a:spcPts val="0"/>
              </a:spcAft>
              <a:buSzPts val="5004"/>
              <a:buChar char="○"/>
              <a:defRPr sz="5004"/>
            </a:lvl2pPr>
            <a:lvl3pPr marL="1371600" lvl="2" indent="-546377">
              <a:spcBef>
                <a:spcPts val="0"/>
              </a:spcBef>
              <a:spcAft>
                <a:spcPts val="0"/>
              </a:spcAft>
              <a:buSzPts val="5004"/>
              <a:buChar char="■"/>
              <a:defRPr sz="5004"/>
            </a:lvl3pPr>
            <a:lvl4pPr marL="1828800" lvl="3" indent="-546377">
              <a:spcBef>
                <a:spcPts val="0"/>
              </a:spcBef>
              <a:spcAft>
                <a:spcPts val="0"/>
              </a:spcAft>
              <a:buSzPts val="5004"/>
              <a:buChar char="●"/>
              <a:defRPr sz="5004"/>
            </a:lvl4pPr>
            <a:lvl5pPr marL="2286000" lvl="4" indent="-546377">
              <a:spcBef>
                <a:spcPts val="0"/>
              </a:spcBef>
              <a:spcAft>
                <a:spcPts val="0"/>
              </a:spcAft>
              <a:buSzPts val="5004"/>
              <a:buChar char="○"/>
              <a:defRPr sz="5004"/>
            </a:lvl5pPr>
            <a:lvl6pPr marL="2743200" lvl="5" indent="-546377">
              <a:spcBef>
                <a:spcPts val="0"/>
              </a:spcBef>
              <a:spcAft>
                <a:spcPts val="0"/>
              </a:spcAft>
              <a:buSzPts val="5004"/>
              <a:buChar char="■"/>
              <a:defRPr sz="5004"/>
            </a:lvl6pPr>
            <a:lvl7pPr marL="3200400" lvl="6" indent="-546377">
              <a:spcBef>
                <a:spcPts val="0"/>
              </a:spcBef>
              <a:spcAft>
                <a:spcPts val="0"/>
              </a:spcAft>
              <a:buSzPts val="5004"/>
              <a:buChar char="●"/>
              <a:defRPr sz="5004"/>
            </a:lvl7pPr>
            <a:lvl8pPr marL="3657600" lvl="7" indent="-546377">
              <a:spcBef>
                <a:spcPts val="0"/>
              </a:spcBef>
              <a:spcAft>
                <a:spcPts val="0"/>
              </a:spcAft>
              <a:buSzPts val="5004"/>
              <a:buChar char="○"/>
              <a:defRPr sz="5004"/>
            </a:lvl8pPr>
            <a:lvl9pPr marL="4114800" lvl="8" indent="-546377">
              <a:spcBef>
                <a:spcPts val="0"/>
              </a:spcBef>
              <a:spcAft>
                <a:spcPts val="0"/>
              </a:spcAft>
              <a:buSzPts val="5004"/>
              <a:buChar char="■"/>
              <a:defRPr sz="5004"/>
            </a:lvl9pPr>
          </a:lstStyle>
          <a:p>
            <a:endParaRPr/>
          </a:p>
        </p:txBody>
      </p:sp>
      <p:sp>
        <p:nvSpPr>
          <p:cNvPr id="23" name="Google Shape;23;p5"/>
          <p:cNvSpPr txBox="1">
            <a:spLocks noGrp="1"/>
          </p:cNvSpPr>
          <p:nvPr>
            <p:ph type="body" idx="2"/>
          </p:nvPr>
        </p:nvSpPr>
        <p:spPr>
          <a:xfrm>
            <a:off x="13317638" y="8066317"/>
            <a:ext cx="11023200" cy="23911800"/>
          </a:xfrm>
          <a:prstGeom prst="rect">
            <a:avLst/>
          </a:prstGeom>
        </p:spPr>
        <p:txBody>
          <a:bodyPr spcFirstLastPara="1" wrap="square" lIns="381275" tIns="381275" rIns="381275" bIns="381275" anchor="t" anchorCtr="0">
            <a:normAutofit/>
          </a:bodyPr>
          <a:lstStyle>
            <a:lvl1pPr marL="457200" lvl="0" indent="-599340">
              <a:spcBef>
                <a:spcPts val="0"/>
              </a:spcBef>
              <a:spcAft>
                <a:spcPts val="0"/>
              </a:spcAft>
              <a:buSzPts val="5838"/>
              <a:buChar char="●"/>
              <a:defRPr sz="5838"/>
            </a:lvl1pPr>
            <a:lvl2pPr marL="914400" lvl="1" indent="-546377">
              <a:spcBef>
                <a:spcPts val="0"/>
              </a:spcBef>
              <a:spcAft>
                <a:spcPts val="0"/>
              </a:spcAft>
              <a:buSzPts val="5004"/>
              <a:buChar char="○"/>
              <a:defRPr sz="5004"/>
            </a:lvl2pPr>
            <a:lvl3pPr marL="1371600" lvl="2" indent="-546377">
              <a:spcBef>
                <a:spcPts val="0"/>
              </a:spcBef>
              <a:spcAft>
                <a:spcPts val="0"/>
              </a:spcAft>
              <a:buSzPts val="5004"/>
              <a:buChar char="■"/>
              <a:defRPr sz="5004"/>
            </a:lvl3pPr>
            <a:lvl4pPr marL="1828800" lvl="3" indent="-546377">
              <a:spcBef>
                <a:spcPts val="0"/>
              </a:spcBef>
              <a:spcAft>
                <a:spcPts val="0"/>
              </a:spcAft>
              <a:buSzPts val="5004"/>
              <a:buChar char="●"/>
              <a:defRPr sz="5004"/>
            </a:lvl4pPr>
            <a:lvl5pPr marL="2286000" lvl="4" indent="-546377">
              <a:spcBef>
                <a:spcPts val="0"/>
              </a:spcBef>
              <a:spcAft>
                <a:spcPts val="0"/>
              </a:spcAft>
              <a:buSzPts val="5004"/>
              <a:buChar char="○"/>
              <a:defRPr sz="5004"/>
            </a:lvl5pPr>
            <a:lvl6pPr marL="2743200" lvl="5" indent="-546377">
              <a:spcBef>
                <a:spcPts val="0"/>
              </a:spcBef>
              <a:spcAft>
                <a:spcPts val="0"/>
              </a:spcAft>
              <a:buSzPts val="5004"/>
              <a:buChar char="■"/>
              <a:defRPr sz="5004"/>
            </a:lvl6pPr>
            <a:lvl7pPr marL="3200400" lvl="6" indent="-546377">
              <a:spcBef>
                <a:spcPts val="0"/>
              </a:spcBef>
              <a:spcAft>
                <a:spcPts val="0"/>
              </a:spcAft>
              <a:buSzPts val="5004"/>
              <a:buChar char="●"/>
              <a:defRPr sz="5004"/>
            </a:lvl7pPr>
            <a:lvl8pPr marL="3657600" lvl="7" indent="-546377">
              <a:spcBef>
                <a:spcPts val="0"/>
              </a:spcBef>
              <a:spcAft>
                <a:spcPts val="0"/>
              </a:spcAft>
              <a:buSzPts val="5004"/>
              <a:buChar char="○"/>
              <a:defRPr sz="5004"/>
            </a:lvl8pPr>
            <a:lvl9pPr marL="4114800" lvl="8" indent="-546377">
              <a:spcBef>
                <a:spcPts val="0"/>
              </a:spcBef>
              <a:spcAft>
                <a:spcPts val="0"/>
              </a:spcAft>
              <a:buSzPts val="5004"/>
              <a:buChar char="■"/>
              <a:defRPr sz="5004"/>
            </a:lvl9pPr>
          </a:lstStyle>
          <a:p>
            <a:endParaRPr/>
          </a:p>
        </p:txBody>
      </p:sp>
      <p:sp>
        <p:nvSpPr>
          <p:cNvPr id="24" name="Google Shape;24;p5"/>
          <p:cNvSpPr txBox="1">
            <a:spLocks noGrp="1"/>
          </p:cNvSpPr>
          <p:nvPr>
            <p:ph type="sldNum" idx="12"/>
          </p:nvPr>
        </p:nvSpPr>
        <p:spPr>
          <a:xfrm>
            <a:off x="23349293" y="32638438"/>
            <a:ext cx="1512300" cy="2754900"/>
          </a:xfrm>
          <a:prstGeom prst="rect">
            <a:avLst/>
          </a:prstGeom>
        </p:spPr>
        <p:txBody>
          <a:bodyPr spcFirstLastPara="1" wrap="square" lIns="381275" tIns="381275" rIns="381275" bIns="381275" anchor="ctr" anchorCtr="0">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859016" y="3114786"/>
            <a:ext cx="23481900" cy="4008300"/>
          </a:xfrm>
          <a:prstGeom prst="rect">
            <a:avLst/>
          </a:prstGeom>
        </p:spPr>
        <p:txBody>
          <a:bodyPr spcFirstLastPara="1" wrap="square" lIns="381275" tIns="381275" rIns="381275" bIns="381275" anchor="t" anchorCtr="0">
            <a:normAutofit/>
          </a:bodyPr>
          <a:lstStyle>
            <a:lvl1pPr lvl="0">
              <a:spcBef>
                <a:spcPts val="0"/>
              </a:spcBef>
              <a:spcAft>
                <a:spcPts val="0"/>
              </a:spcAft>
              <a:buSzPts val="11677"/>
              <a:buNone/>
              <a:defRPr sz="11676"/>
            </a:lvl1pPr>
            <a:lvl2pPr lvl="1">
              <a:spcBef>
                <a:spcPts val="0"/>
              </a:spcBef>
              <a:spcAft>
                <a:spcPts val="0"/>
              </a:spcAft>
              <a:buSzPts val="11677"/>
              <a:buNone/>
              <a:defRPr sz="11676"/>
            </a:lvl2pPr>
            <a:lvl3pPr lvl="2">
              <a:spcBef>
                <a:spcPts val="0"/>
              </a:spcBef>
              <a:spcAft>
                <a:spcPts val="0"/>
              </a:spcAft>
              <a:buSzPts val="11677"/>
              <a:buNone/>
              <a:defRPr sz="11676"/>
            </a:lvl3pPr>
            <a:lvl4pPr lvl="3">
              <a:spcBef>
                <a:spcPts val="0"/>
              </a:spcBef>
              <a:spcAft>
                <a:spcPts val="0"/>
              </a:spcAft>
              <a:buSzPts val="11677"/>
              <a:buNone/>
              <a:defRPr sz="11676"/>
            </a:lvl4pPr>
            <a:lvl5pPr lvl="4">
              <a:spcBef>
                <a:spcPts val="0"/>
              </a:spcBef>
              <a:spcAft>
                <a:spcPts val="0"/>
              </a:spcAft>
              <a:buSzPts val="11677"/>
              <a:buNone/>
              <a:defRPr sz="11676"/>
            </a:lvl5pPr>
            <a:lvl6pPr lvl="5">
              <a:spcBef>
                <a:spcPts val="0"/>
              </a:spcBef>
              <a:spcAft>
                <a:spcPts val="0"/>
              </a:spcAft>
              <a:buSzPts val="11677"/>
              <a:buNone/>
              <a:defRPr sz="11676"/>
            </a:lvl6pPr>
            <a:lvl7pPr lvl="6">
              <a:spcBef>
                <a:spcPts val="0"/>
              </a:spcBef>
              <a:spcAft>
                <a:spcPts val="0"/>
              </a:spcAft>
              <a:buSzPts val="11677"/>
              <a:buNone/>
              <a:defRPr sz="11676"/>
            </a:lvl7pPr>
            <a:lvl8pPr lvl="7">
              <a:spcBef>
                <a:spcPts val="0"/>
              </a:spcBef>
              <a:spcAft>
                <a:spcPts val="0"/>
              </a:spcAft>
              <a:buSzPts val="11677"/>
              <a:buNone/>
              <a:defRPr sz="11676"/>
            </a:lvl8pPr>
            <a:lvl9pPr lvl="8">
              <a:spcBef>
                <a:spcPts val="0"/>
              </a:spcBef>
              <a:spcAft>
                <a:spcPts val="0"/>
              </a:spcAft>
              <a:buSzPts val="11677"/>
              <a:buNone/>
              <a:defRPr sz="11676"/>
            </a:lvl9pPr>
          </a:lstStyle>
          <a:p>
            <a:endParaRPr/>
          </a:p>
        </p:txBody>
      </p:sp>
      <p:sp>
        <p:nvSpPr>
          <p:cNvPr id="27" name="Google Shape;27;p6"/>
          <p:cNvSpPr txBox="1">
            <a:spLocks noGrp="1"/>
          </p:cNvSpPr>
          <p:nvPr>
            <p:ph type="sldNum" idx="12"/>
          </p:nvPr>
        </p:nvSpPr>
        <p:spPr>
          <a:xfrm>
            <a:off x="23349293" y="32638438"/>
            <a:ext cx="1512300" cy="2754900"/>
          </a:xfrm>
          <a:prstGeom prst="rect">
            <a:avLst/>
          </a:prstGeom>
        </p:spPr>
        <p:txBody>
          <a:bodyPr spcFirstLastPara="1" wrap="square" lIns="381275" tIns="381275" rIns="381275" bIns="381275" anchor="ctr" anchorCtr="0">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859016" y="3888714"/>
            <a:ext cx="7738500" cy="5289300"/>
          </a:xfrm>
          <a:prstGeom prst="rect">
            <a:avLst/>
          </a:prstGeom>
        </p:spPr>
        <p:txBody>
          <a:bodyPr spcFirstLastPara="1" wrap="square" lIns="381275" tIns="381275" rIns="381275" bIns="381275" anchor="b" anchorCtr="0">
            <a:normAutofit/>
          </a:bodyPr>
          <a:lstStyle>
            <a:lvl1pPr lvl="0">
              <a:spcBef>
                <a:spcPts val="0"/>
              </a:spcBef>
              <a:spcAft>
                <a:spcPts val="0"/>
              </a:spcAft>
              <a:buSzPts val="10009"/>
              <a:buNone/>
              <a:defRPr sz="10008"/>
            </a:lvl1pPr>
            <a:lvl2pPr lvl="1">
              <a:spcBef>
                <a:spcPts val="0"/>
              </a:spcBef>
              <a:spcAft>
                <a:spcPts val="0"/>
              </a:spcAft>
              <a:buSzPts val="10009"/>
              <a:buNone/>
              <a:defRPr sz="10008"/>
            </a:lvl2pPr>
            <a:lvl3pPr lvl="2">
              <a:spcBef>
                <a:spcPts val="0"/>
              </a:spcBef>
              <a:spcAft>
                <a:spcPts val="0"/>
              </a:spcAft>
              <a:buSzPts val="10009"/>
              <a:buNone/>
              <a:defRPr sz="10008"/>
            </a:lvl3pPr>
            <a:lvl4pPr lvl="3">
              <a:spcBef>
                <a:spcPts val="0"/>
              </a:spcBef>
              <a:spcAft>
                <a:spcPts val="0"/>
              </a:spcAft>
              <a:buSzPts val="10009"/>
              <a:buNone/>
              <a:defRPr sz="10008"/>
            </a:lvl4pPr>
            <a:lvl5pPr lvl="4">
              <a:spcBef>
                <a:spcPts val="0"/>
              </a:spcBef>
              <a:spcAft>
                <a:spcPts val="0"/>
              </a:spcAft>
              <a:buSzPts val="10009"/>
              <a:buNone/>
              <a:defRPr sz="10008"/>
            </a:lvl5pPr>
            <a:lvl6pPr lvl="5">
              <a:spcBef>
                <a:spcPts val="0"/>
              </a:spcBef>
              <a:spcAft>
                <a:spcPts val="0"/>
              </a:spcAft>
              <a:buSzPts val="10009"/>
              <a:buNone/>
              <a:defRPr sz="10008"/>
            </a:lvl6pPr>
            <a:lvl7pPr lvl="6">
              <a:spcBef>
                <a:spcPts val="0"/>
              </a:spcBef>
              <a:spcAft>
                <a:spcPts val="0"/>
              </a:spcAft>
              <a:buSzPts val="10009"/>
              <a:buNone/>
              <a:defRPr sz="10008"/>
            </a:lvl7pPr>
            <a:lvl8pPr lvl="7">
              <a:spcBef>
                <a:spcPts val="0"/>
              </a:spcBef>
              <a:spcAft>
                <a:spcPts val="0"/>
              </a:spcAft>
              <a:buSzPts val="10009"/>
              <a:buNone/>
              <a:defRPr sz="10008"/>
            </a:lvl8pPr>
            <a:lvl9pPr lvl="8">
              <a:spcBef>
                <a:spcPts val="0"/>
              </a:spcBef>
              <a:spcAft>
                <a:spcPts val="0"/>
              </a:spcAft>
              <a:buSzPts val="10009"/>
              <a:buNone/>
              <a:defRPr sz="10008"/>
            </a:lvl9pPr>
          </a:lstStyle>
          <a:p>
            <a:endParaRPr/>
          </a:p>
        </p:txBody>
      </p:sp>
      <p:sp>
        <p:nvSpPr>
          <p:cNvPr id="30" name="Google Shape;30;p7"/>
          <p:cNvSpPr txBox="1">
            <a:spLocks noGrp="1"/>
          </p:cNvSpPr>
          <p:nvPr>
            <p:ph type="body" idx="1"/>
          </p:nvPr>
        </p:nvSpPr>
        <p:spPr>
          <a:xfrm>
            <a:off x="859016" y="9725984"/>
            <a:ext cx="7738500" cy="22253100"/>
          </a:xfrm>
          <a:prstGeom prst="rect">
            <a:avLst/>
          </a:prstGeom>
        </p:spPr>
        <p:txBody>
          <a:bodyPr spcFirstLastPara="1" wrap="square" lIns="381275" tIns="381275" rIns="381275" bIns="381275" anchor="t" anchorCtr="0">
            <a:normAutofit/>
          </a:bodyPr>
          <a:lstStyle>
            <a:lvl1pPr marL="457200" lvl="0" indent="-546377">
              <a:spcBef>
                <a:spcPts val="0"/>
              </a:spcBef>
              <a:spcAft>
                <a:spcPts val="0"/>
              </a:spcAft>
              <a:buSzPts val="5004"/>
              <a:buChar char="●"/>
              <a:defRPr sz="5004"/>
            </a:lvl1pPr>
            <a:lvl2pPr marL="914400" lvl="1" indent="-546377">
              <a:spcBef>
                <a:spcPts val="0"/>
              </a:spcBef>
              <a:spcAft>
                <a:spcPts val="0"/>
              </a:spcAft>
              <a:buSzPts val="5004"/>
              <a:buChar char="○"/>
              <a:defRPr sz="5004"/>
            </a:lvl2pPr>
            <a:lvl3pPr marL="1371600" lvl="2" indent="-546377">
              <a:spcBef>
                <a:spcPts val="0"/>
              </a:spcBef>
              <a:spcAft>
                <a:spcPts val="0"/>
              </a:spcAft>
              <a:buSzPts val="5004"/>
              <a:buChar char="■"/>
              <a:defRPr sz="5004"/>
            </a:lvl3pPr>
            <a:lvl4pPr marL="1828800" lvl="3" indent="-546377">
              <a:spcBef>
                <a:spcPts val="0"/>
              </a:spcBef>
              <a:spcAft>
                <a:spcPts val="0"/>
              </a:spcAft>
              <a:buSzPts val="5004"/>
              <a:buChar char="●"/>
              <a:defRPr sz="5004"/>
            </a:lvl4pPr>
            <a:lvl5pPr marL="2286000" lvl="4" indent="-546377">
              <a:spcBef>
                <a:spcPts val="0"/>
              </a:spcBef>
              <a:spcAft>
                <a:spcPts val="0"/>
              </a:spcAft>
              <a:buSzPts val="5004"/>
              <a:buChar char="○"/>
              <a:defRPr sz="5004"/>
            </a:lvl5pPr>
            <a:lvl6pPr marL="2743200" lvl="5" indent="-546377">
              <a:spcBef>
                <a:spcPts val="0"/>
              </a:spcBef>
              <a:spcAft>
                <a:spcPts val="0"/>
              </a:spcAft>
              <a:buSzPts val="5004"/>
              <a:buChar char="■"/>
              <a:defRPr sz="5004"/>
            </a:lvl6pPr>
            <a:lvl7pPr marL="3200400" lvl="6" indent="-546377">
              <a:spcBef>
                <a:spcPts val="0"/>
              </a:spcBef>
              <a:spcAft>
                <a:spcPts val="0"/>
              </a:spcAft>
              <a:buSzPts val="5004"/>
              <a:buChar char="●"/>
              <a:defRPr sz="5004"/>
            </a:lvl7pPr>
            <a:lvl8pPr marL="3657600" lvl="7" indent="-546377">
              <a:spcBef>
                <a:spcPts val="0"/>
              </a:spcBef>
              <a:spcAft>
                <a:spcPts val="0"/>
              </a:spcAft>
              <a:buSzPts val="5004"/>
              <a:buChar char="○"/>
              <a:defRPr sz="5004"/>
            </a:lvl8pPr>
            <a:lvl9pPr marL="4114800" lvl="8" indent="-546377">
              <a:spcBef>
                <a:spcPts val="0"/>
              </a:spcBef>
              <a:spcAft>
                <a:spcPts val="0"/>
              </a:spcAft>
              <a:buSzPts val="5004"/>
              <a:buChar char="■"/>
              <a:defRPr sz="5004"/>
            </a:lvl9pPr>
          </a:lstStyle>
          <a:p>
            <a:endParaRPr/>
          </a:p>
        </p:txBody>
      </p:sp>
      <p:sp>
        <p:nvSpPr>
          <p:cNvPr id="31" name="Google Shape;31;p7"/>
          <p:cNvSpPr txBox="1">
            <a:spLocks noGrp="1"/>
          </p:cNvSpPr>
          <p:nvPr>
            <p:ph type="sldNum" idx="12"/>
          </p:nvPr>
        </p:nvSpPr>
        <p:spPr>
          <a:xfrm>
            <a:off x="23349293" y="32638438"/>
            <a:ext cx="1512300" cy="2754900"/>
          </a:xfrm>
          <a:prstGeom prst="rect">
            <a:avLst/>
          </a:prstGeom>
        </p:spPr>
        <p:txBody>
          <a:bodyPr spcFirstLastPara="1" wrap="square" lIns="381275" tIns="381275" rIns="381275" bIns="381275" anchor="ctr" anchorCtr="0">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1351083" y="3150656"/>
            <a:ext cx="17549100" cy="28632000"/>
          </a:xfrm>
          <a:prstGeom prst="rect">
            <a:avLst/>
          </a:prstGeom>
        </p:spPr>
        <p:txBody>
          <a:bodyPr spcFirstLastPara="1" wrap="square" lIns="381275" tIns="381275" rIns="381275" bIns="381275" anchor="ctr" anchorCtr="0">
            <a:normAutofit/>
          </a:bodyPr>
          <a:lstStyle>
            <a:lvl1pPr lvl="0">
              <a:spcBef>
                <a:spcPts val="0"/>
              </a:spcBef>
              <a:spcAft>
                <a:spcPts val="0"/>
              </a:spcAft>
              <a:buSzPts val="20018"/>
              <a:buNone/>
              <a:defRPr sz="20017"/>
            </a:lvl1pPr>
            <a:lvl2pPr lvl="1">
              <a:spcBef>
                <a:spcPts val="0"/>
              </a:spcBef>
              <a:spcAft>
                <a:spcPts val="0"/>
              </a:spcAft>
              <a:buSzPts val="20018"/>
              <a:buNone/>
              <a:defRPr sz="20017"/>
            </a:lvl2pPr>
            <a:lvl3pPr lvl="2">
              <a:spcBef>
                <a:spcPts val="0"/>
              </a:spcBef>
              <a:spcAft>
                <a:spcPts val="0"/>
              </a:spcAft>
              <a:buSzPts val="20018"/>
              <a:buNone/>
              <a:defRPr sz="20017"/>
            </a:lvl3pPr>
            <a:lvl4pPr lvl="3">
              <a:spcBef>
                <a:spcPts val="0"/>
              </a:spcBef>
              <a:spcAft>
                <a:spcPts val="0"/>
              </a:spcAft>
              <a:buSzPts val="20018"/>
              <a:buNone/>
              <a:defRPr sz="20017"/>
            </a:lvl4pPr>
            <a:lvl5pPr lvl="4">
              <a:spcBef>
                <a:spcPts val="0"/>
              </a:spcBef>
              <a:spcAft>
                <a:spcPts val="0"/>
              </a:spcAft>
              <a:buSzPts val="20018"/>
              <a:buNone/>
              <a:defRPr sz="20017"/>
            </a:lvl5pPr>
            <a:lvl6pPr lvl="5">
              <a:spcBef>
                <a:spcPts val="0"/>
              </a:spcBef>
              <a:spcAft>
                <a:spcPts val="0"/>
              </a:spcAft>
              <a:buSzPts val="20018"/>
              <a:buNone/>
              <a:defRPr sz="20017"/>
            </a:lvl6pPr>
            <a:lvl7pPr lvl="6">
              <a:spcBef>
                <a:spcPts val="0"/>
              </a:spcBef>
              <a:spcAft>
                <a:spcPts val="0"/>
              </a:spcAft>
              <a:buSzPts val="20018"/>
              <a:buNone/>
              <a:defRPr sz="20017"/>
            </a:lvl7pPr>
            <a:lvl8pPr lvl="7">
              <a:spcBef>
                <a:spcPts val="0"/>
              </a:spcBef>
              <a:spcAft>
                <a:spcPts val="0"/>
              </a:spcAft>
              <a:buSzPts val="20018"/>
              <a:buNone/>
              <a:defRPr sz="20017"/>
            </a:lvl8pPr>
            <a:lvl9pPr lvl="8">
              <a:spcBef>
                <a:spcPts val="0"/>
              </a:spcBef>
              <a:spcAft>
                <a:spcPts val="0"/>
              </a:spcAft>
              <a:buSzPts val="20018"/>
              <a:buNone/>
              <a:defRPr sz="20017"/>
            </a:lvl9pPr>
          </a:lstStyle>
          <a:p>
            <a:endParaRPr/>
          </a:p>
        </p:txBody>
      </p:sp>
      <p:sp>
        <p:nvSpPr>
          <p:cNvPr id="34" name="Google Shape;34;p8"/>
          <p:cNvSpPr txBox="1">
            <a:spLocks noGrp="1"/>
          </p:cNvSpPr>
          <p:nvPr>
            <p:ph type="sldNum" idx="12"/>
          </p:nvPr>
        </p:nvSpPr>
        <p:spPr>
          <a:xfrm>
            <a:off x="23349293" y="32638438"/>
            <a:ext cx="1512300" cy="2754900"/>
          </a:xfrm>
          <a:prstGeom prst="rect">
            <a:avLst/>
          </a:prstGeom>
        </p:spPr>
        <p:txBody>
          <a:bodyPr spcFirstLastPara="1" wrap="square" lIns="381275" tIns="381275" rIns="381275" bIns="381275" anchor="ctr" anchorCtr="0">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12600000" y="-875"/>
            <a:ext cx="12600000" cy="36000000"/>
          </a:xfrm>
          <a:prstGeom prst="rect">
            <a:avLst/>
          </a:prstGeom>
          <a:solidFill>
            <a:schemeClr val="lt2"/>
          </a:solidFill>
          <a:ln>
            <a:noFill/>
          </a:ln>
        </p:spPr>
        <p:txBody>
          <a:bodyPr spcFirstLastPara="1" wrap="square" lIns="381275" tIns="381275" rIns="381275" bIns="38127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731693" y="8631146"/>
            <a:ext cx="11148300" cy="10374900"/>
          </a:xfrm>
          <a:prstGeom prst="rect">
            <a:avLst/>
          </a:prstGeom>
        </p:spPr>
        <p:txBody>
          <a:bodyPr spcFirstLastPara="1" wrap="square" lIns="381275" tIns="381275" rIns="381275" bIns="381275" anchor="b" anchorCtr="0">
            <a:normAutofit/>
          </a:bodyPr>
          <a:lstStyle>
            <a:lvl1pPr lvl="0" algn="ctr">
              <a:spcBef>
                <a:spcPts val="0"/>
              </a:spcBef>
              <a:spcAft>
                <a:spcPts val="0"/>
              </a:spcAft>
              <a:buSzPts val="17515"/>
              <a:buNone/>
              <a:defRPr sz="17515"/>
            </a:lvl1pPr>
            <a:lvl2pPr lvl="1" algn="ctr">
              <a:spcBef>
                <a:spcPts val="0"/>
              </a:spcBef>
              <a:spcAft>
                <a:spcPts val="0"/>
              </a:spcAft>
              <a:buSzPts val="17515"/>
              <a:buNone/>
              <a:defRPr sz="17515"/>
            </a:lvl2pPr>
            <a:lvl3pPr lvl="2" algn="ctr">
              <a:spcBef>
                <a:spcPts val="0"/>
              </a:spcBef>
              <a:spcAft>
                <a:spcPts val="0"/>
              </a:spcAft>
              <a:buSzPts val="17515"/>
              <a:buNone/>
              <a:defRPr sz="17515"/>
            </a:lvl3pPr>
            <a:lvl4pPr lvl="3" algn="ctr">
              <a:spcBef>
                <a:spcPts val="0"/>
              </a:spcBef>
              <a:spcAft>
                <a:spcPts val="0"/>
              </a:spcAft>
              <a:buSzPts val="17515"/>
              <a:buNone/>
              <a:defRPr sz="17515"/>
            </a:lvl4pPr>
            <a:lvl5pPr lvl="4" algn="ctr">
              <a:spcBef>
                <a:spcPts val="0"/>
              </a:spcBef>
              <a:spcAft>
                <a:spcPts val="0"/>
              </a:spcAft>
              <a:buSzPts val="17515"/>
              <a:buNone/>
              <a:defRPr sz="17515"/>
            </a:lvl5pPr>
            <a:lvl6pPr lvl="5" algn="ctr">
              <a:spcBef>
                <a:spcPts val="0"/>
              </a:spcBef>
              <a:spcAft>
                <a:spcPts val="0"/>
              </a:spcAft>
              <a:buSzPts val="17515"/>
              <a:buNone/>
              <a:defRPr sz="17515"/>
            </a:lvl6pPr>
            <a:lvl7pPr lvl="6" algn="ctr">
              <a:spcBef>
                <a:spcPts val="0"/>
              </a:spcBef>
              <a:spcAft>
                <a:spcPts val="0"/>
              </a:spcAft>
              <a:buSzPts val="17515"/>
              <a:buNone/>
              <a:defRPr sz="17515"/>
            </a:lvl7pPr>
            <a:lvl8pPr lvl="7" algn="ctr">
              <a:spcBef>
                <a:spcPts val="0"/>
              </a:spcBef>
              <a:spcAft>
                <a:spcPts val="0"/>
              </a:spcAft>
              <a:buSzPts val="17515"/>
              <a:buNone/>
              <a:defRPr sz="17515"/>
            </a:lvl8pPr>
            <a:lvl9pPr lvl="8" algn="ctr">
              <a:spcBef>
                <a:spcPts val="0"/>
              </a:spcBef>
              <a:spcAft>
                <a:spcPts val="0"/>
              </a:spcAft>
              <a:buSzPts val="17515"/>
              <a:buNone/>
              <a:defRPr sz="17515"/>
            </a:lvl9pPr>
          </a:lstStyle>
          <a:p>
            <a:endParaRPr/>
          </a:p>
        </p:txBody>
      </p:sp>
      <p:sp>
        <p:nvSpPr>
          <p:cNvPr id="38" name="Google Shape;38;p9"/>
          <p:cNvSpPr txBox="1">
            <a:spLocks noGrp="1"/>
          </p:cNvSpPr>
          <p:nvPr>
            <p:ph type="subTitle" idx="1"/>
          </p:nvPr>
        </p:nvSpPr>
        <p:spPr>
          <a:xfrm>
            <a:off x="731693" y="19619073"/>
            <a:ext cx="11148300" cy="8644500"/>
          </a:xfrm>
          <a:prstGeom prst="rect">
            <a:avLst/>
          </a:prstGeom>
        </p:spPr>
        <p:txBody>
          <a:bodyPr spcFirstLastPara="1" wrap="square" lIns="381275" tIns="381275" rIns="381275" bIns="381275" anchor="t" anchorCtr="0">
            <a:normAutofit/>
          </a:bodyPr>
          <a:lstStyle>
            <a:lvl1pPr lvl="0" algn="ctr">
              <a:lnSpc>
                <a:spcPct val="100000"/>
              </a:lnSpc>
              <a:spcBef>
                <a:spcPts val="0"/>
              </a:spcBef>
              <a:spcAft>
                <a:spcPts val="0"/>
              </a:spcAft>
              <a:buSzPts val="8758"/>
              <a:buNone/>
              <a:defRPr sz="8757"/>
            </a:lvl1pPr>
            <a:lvl2pPr lvl="1" algn="ctr">
              <a:lnSpc>
                <a:spcPct val="100000"/>
              </a:lnSpc>
              <a:spcBef>
                <a:spcPts val="0"/>
              </a:spcBef>
              <a:spcAft>
                <a:spcPts val="0"/>
              </a:spcAft>
              <a:buSzPts val="8758"/>
              <a:buNone/>
              <a:defRPr sz="8757"/>
            </a:lvl2pPr>
            <a:lvl3pPr lvl="2" algn="ctr">
              <a:lnSpc>
                <a:spcPct val="100000"/>
              </a:lnSpc>
              <a:spcBef>
                <a:spcPts val="0"/>
              </a:spcBef>
              <a:spcAft>
                <a:spcPts val="0"/>
              </a:spcAft>
              <a:buSzPts val="8758"/>
              <a:buNone/>
              <a:defRPr sz="8757"/>
            </a:lvl3pPr>
            <a:lvl4pPr lvl="3" algn="ctr">
              <a:lnSpc>
                <a:spcPct val="100000"/>
              </a:lnSpc>
              <a:spcBef>
                <a:spcPts val="0"/>
              </a:spcBef>
              <a:spcAft>
                <a:spcPts val="0"/>
              </a:spcAft>
              <a:buSzPts val="8758"/>
              <a:buNone/>
              <a:defRPr sz="8757"/>
            </a:lvl4pPr>
            <a:lvl5pPr lvl="4" algn="ctr">
              <a:lnSpc>
                <a:spcPct val="100000"/>
              </a:lnSpc>
              <a:spcBef>
                <a:spcPts val="0"/>
              </a:spcBef>
              <a:spcAft>
                <a:spcPts val="0"/>
              </a:spcAft>
              <a:buSzPts val="8758"/>
              <a:buNone/>
              <a:defRPr sz="8757"/>
            </a:lvl5pPr>
            <a:lvl6pPr lvl="5" algn="ctr">
              <a:lnSpc>
                <a:spcPct val="100000"/>
              </a:lnSpc>
              <a:spcBef>
                <a:spcPts val="0"/>
              </a:spcBef>
              <a:spcAft>
                <a:spcPts val="0"/>
              </a:spcAft>
              <a:buSzPts val="8758"/>
              <a:buNone/>
              <a:defRPr sz="8757"/>
            </a:lvl6pPr>
            <a:lvl7pPr lvl="6" algn="ctr">
              <a:lnSpc>
                <a:spcPct val="100000"/>
              </a:lnSpc>
              <a:spcBef>
                <a:spcPts val="0"/>
              </a:spcBef>
              <a:spcAft>
                <a:spcPts val="0"/>
              </a:spcAft>
              <a:buSzPts val="8758"/>
              <a:buNone/>
              <a:defRPr sz="8757"/>
            </a:lvl7pPr>
            <a:lvl8pPr lvl="7" algn="ctr">
              <a:lnSpc>
                <a:spcPct val="100000"/>
              </a:lnSpc>
              <a:spcBef>
                <a:spcPts val="0"/>
              </a:spcBef>
              <a:spcAft>
                <a:spcPts val="0"/>
              </a:spcAft>
              <a:buSzPts val="8758"/>
              <a:buNone/>
              <a:defRPr sz="8757"/>
            </a:lvl8pPr>
            <a:lvl9pPr lvl="8" algn="ctr">
              <a:lnSpc>
                <a:spcPct val="100000"/>
              </a:lnSpc>
              <a:spcBef>
                <a:spcPts val="0"/>
              </a:spcBef>
              <a:spcAft>
                <a:spcPts val="0"/>
              </a:spcAft>
              <a:buSzPts val="8758"/>
              <a:buNone/>
              <a:defRPr sz="8757"/>
            </a:lvl9pPr>
          </a:lstStyle>
          <a:p>
            <a:endParaRPr/>
          </a:p>
        </p:txBody>
      </p:sp>
      <p:sp>
        <p:nvSpPr>
          <p:cNvPr id="39" name="Google Shape;39;p9"/>
          <p:cNvSpPr txBox="1">
            <a:spLocks noGrp="1"/>
          </p:cNvSpPr>
          <p:nvPr>
            <p:ph type="body" idx="2"/>
          </p:nvPr>
        </p:nvSpPr>
        <p:spPr>
          <a:xfrm>
            <a:off x="13612795" y="5067892"/>
            <a:ext cx="10574400" cy="25862400"/>
          </a:xfrm>
          <a:prstGeom prst="rect">
            <a:avLst/>
          </a:prstGeom>
        </p:spPr>
        <p:txBody>
          <a:bodyPr spcFirstLastPara="1" wrap="square" lIns="381275" tIns="381275" rIns="381275" bIns="381275" anchor="ctr" anchorCtr="0">
            <a:normAutofit/>
          </a:bodyPr>
          <a:lstStyle>
            <a:lvl1pPr marL="457200" lvl="0" indent="-705266">
              <a:spcBef>
                <a:spcPts val="0"/>
              </a:spcBef>
              <a:spcAft>
                <a:spcPts val="0"/>
              </a:spcAft>
              <a:buSzPts val="7507"/>
              <a:buChar char="●"/>
              <a:defRPr sz="7506"/>
            </a:lvl1pPr>
            <a:lvl2pPr marL="914400" lvl="1" indent="-599340">
              <a:spcBef>
                <a:spcPts val="0"/>
              </a:spcBef>
              <a:spcAft>
                <a:spcPts val="0"/>
              </a:spcAft>
              <a:buSzPts val="5838"/>
              <a:buChar char="○"/>
              <a:defRPr sz="5838"/>
            </a:lvl2pPr>
            <a:lvl3pPr marL="1371600" lvl="2" indent="-599340">
              <a:spcBef>
                <a:spcPts val="0"/>
              </a:spcBef>
              <a:spcAft>
                <a:spcPts val="0"/>
              </a:spcAft>
              <a:buSzPts val="5838"/>
              <a:buChar char="■"/>
              <a:defRPr sz="5838"/>
            </a:lvl3pPr>
            <a:lvl4pPr marL="1828800" lvl="3" indent="-599340">
              <a:spcBef>
                <a:spcPts val="0"/>
              </a:spcBef>
              <a:spcAft>
                <a:spcPts val="0"/>
              </a:spcAft>
              <a:buSzPts val="5838"/>
              <a:buChar char="●"/>
              <a:defRPr sz="5838"/>
            </a:lvl4pPr>
            <a:lvl5pPr marL="2286000" lvl="4" indent="-599340">
              <a:spcBef>
                <a:spcPts val="0"/>
              </a:spcBef>
              <a:spcAft>
                <a:spcPts val="0"/>
              </a:spcAft>
              <a:buSzPts val="5838"/>
              <a:buChar char="○"/>
              <a:defRPr sz="5838"/>
            </a:lvl5pPr>
            <a:lvl6pPr marL="2743200" lvl="5" indent="-599340">
              <a:spcBef>
                <a:spcPts val="0"/>
              </a:spcBef>
              <a:spcAft>
                <a:spcPts val="0"/>
              </a:spcAft>
              <a:buSzPts val="5838"/>
              <a:buChar char="■"/>
              <a:defRPr sz="5838"/>
            </a:lvl6pPr>
            <a:lvl7pPr marL="3200400" lvl="6" indent="-599340">
              <a:spcBef>
                <a:spcPts val="0"/>
              </a:spcBef>
              <a:spcAft>
                <a:spcPts val="0"/>
              </a:spcAft>
              <a:buSzPts val="5838"/>
              <a:buChar char="●"/>
              <a:defRPr sz="5838"/>
            </a:lvl7pPr>
            <a:lvl8pPr marL="3657600" lvl="7" indent="-599340">
              <a:spcBef>
                <a:spcPts val="0"/>
              </a:spcBef>
              <a:spcAft>
                <a:spcPts val="0"/>
              </a:spcAft>
              <a:buSzPts val="5838"/>
              <a:buChar char="○"/>
              <a:defRPr sz="5838"/>
            </a:lvl8pPr>
            <a:lvl9pPr marL="4114800" lvl="8" indent="-599340">
              <a:spcBef>
                <a:spcPts val="0"/>
              </a:spcBef>
              <a:spcAft>
                <a:spcPts val="0"/>
              </a:spcAft>
              <a:buSzPts val="5838"/>
              <a:buChar char="■"/>
              <a:defRPr sz="5838"/>
            </a:lvl9pPr>
          </a:lstStyle>
          <a:p>
            <a:endParaRPr/>
          </a:p>
        </p:txBody>
      </p:sp>
      <p:sp>
        <p:nvSpPr>
          <p:cNvPr id="40" name="Google Shape;40;p9"/>
          <p:cNvSpPr txBox="1">
            <a:spLocks noGrp="1"/>
          </p:cNvSpPr>
          <p:nvPr>
            <p:ph type="sldNum" idx="12"/>
          </p:nvPr>
        </p:nvSpPr>
        <p:spPr>
          <a:xfrm>
            <a:off x="23349293" y="32638438"/>
            <a:ext cx="1512300" cy="2754900"/>
          </a:xfrm>
          <a:prstGeom prst="rect">
            <a:avLst/>
          </a:prstGeom>
        </p:spPr>
        <p:txBody>
          <a:bodyPr spcFirstLastPara="1" wrap="square" lIns="381275" tIns="381275" rIns="381275" bIns="381275" anchor="ctr" anchorCtr="0">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859016" y="29610324"/>
            <a:ext cx="16532100" cy="4235100"/>
          </a:xfrm>
          <a:prstGeom prst="rect">
            <a:avLst/>
          </a:prstGeom>
        </p:spPr>
        <p:txBody>
          <a:bodyPr spcFirstLastPara="1" wrap="square" lIns="381275" tIns="381275" rIns="381275" bIns="381275" anchor="ctr" anchorCtr="0">
            <a:normAutofit/>
          </a:bodyPr>
          <a:lstStyle>
            <a:lvl1pPr marL="457200" lvl="0" indent="-228600">
              <a:lnSpc>
                <a:spcPct val="100000"/>
              </a:lnSpc>
              <a:spcBef>
                <a:spcPts val="0"/>
              </a:spcBef>
              <a:spcAft>
                <a:spcPts val="0"/>
              </a:spcAft>
              <a:buSzPts val="7507"/>
              <a:buNone/>
              <a:defRPr sz="7506"/>
            </a:lvl1pPr>
          </a:lstStyle>
          <a:p>
            <a:endParaRPr/>
          </a:p>
        </p:txBody>
      </p:sp>
      <p:sp>
        <p:nvSpPr>
          <p:cNvPr id="43" name="Google Shape;43;p10"/>
          <p:cNvSpPr txBox="1">
            <a:spLocks noGrp="1"/>
          </p:cNvSpPr>
          <p:nvPr>
            <p:ph type="sldNum" idx="12"/>
          </p:nvPr>
        </p:nvSpPr>
        <p:spPr>
          <a:xfrm>
            <a:off x="23349293" y="32638438"/>
            <a:ext cx="1512300" cy="2754900"/>
          </a:xfrm>
          <a:prstGeom prst="rect">
            <a:avLst/>
          </a:prstGeom>
        </p:spPr>
        <p:txBody>
          <a:bodyPr spcFirstLastPara="1" wrap="square" lIns="381275" tIns="381275" rIns="381275" bIns="381275" anchor="ctr" anchorCtr="0">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59016" y="3114786"/>
            <a:ext cx="23481900" cy="4008300"/>
          </a:xfrm>
          <a:prstGeom prst="rect">
            <a:avLst/>
          </a:prstGeom>
          <a:noFill/>
          <a:ln>
            <a:noFill/>
          </a:ln>
        </p:spPr>
        <p:txBody>
          <a:bodyPr spcFirstLastPara="1" wrap="square" lIns="381275" tIns="381275" rIns="381275" bIns="381275" anchor="t" anchorCtr="0">
            <a:normAutofit/>
          </a:bodyPr>
          <a:lstStyle>
            <a:lvl1pPr lvl="0">
              <a:spcBef>
                <a:spcPts val="0"/>
              </a:spcBef>
              <a:spcAft>
                <a:spcPts val="0"/>
              </a:spcAft>
              <a:buClr>
                <a:schemeClr val="dk1"/>
              </a:buClr>
              <a:buSzPts val="11677"/>
              <a:buNone/>
              <a:defRPr sz="11676">
                <a:solidFill>
                  <a:schemeClr val="dk1"/>
                </a:solidFill>
              </a:defRPr>
            </a:lvl1pPr>
            <a:lvl2pPr lvl="1">
              <a:spcBef>
                <a:spcPts val="0"/>
              </a:spcBef>
              <a:spcAft>
                <a:spcPts val="0"/>
              </a:spcAft>
              <a:buClr>
                <a:schemeClr val="dk1"/>
              </a:buClr>
              <a:buSzPts val="11677"/>
              <a:buNone/>
              <a:defRPr sz="11676">
                <a:solidFill>
                  <a:schemeClr val="dk1"/>
                </a:solidFill>
              </a:defRPr>
            </a:lvl2pPr>
            <a:lvl3pPr lvl="2">
              <a:spcBef>
                <a:spcPts val="0"/>
              </a:spcBef>
              <a:spcAft>
                <a:spcPts val="0"/>
              </a:spcAft>
              <a:buClr>
                <a:schemeClr val="dk1"/>
              </a:buClr>
              <a:buSzPts val="11677"/>
              <a:buNone/>
              <a:defRPr sz="11676">
                <a:solidFill>
                  <a:schemeClr val="dk1"/>
                </a:solidFill>
              </a:defRPr>
            </a:lvl3pPr>
            <a:lvl4pPr lvl="3">
              <a:spcBef>
                <a:spcPts val="0"/>
              </a:spcBef>
              <a:spcAft>
                <a:spcPts val="0"/>
              </a:spcAft>
              <a:buClr>
                <a:schemeClr val="dk1"/>
              </a:buClr>
              <a:buSzPts val="11677"/>
              <a:buNone/>
              <a:defRPr sz="11676">
                <a:solidFill>
                  <a:schemeClr val="dk1"/>
                </a:solidFill>
              </a:defRPr>
            </a:lvl4pPr>
            <a:lvl5pPr lvl="4">
              <a:spcBef>
                <a:spcPts val="0"/>
              </a:spcBef>
              <a:spcAft>
                <a:spcPts val="0"/>
              </a:spcAft>
              <a:buClr>
                <a:schemeClr val="dk1"/>
              </a:buClr>
              <a:buSzPts val="11677"/>
              <a:buNone/>
              <a:defRPr sz="11676">
                <a:solidFill>
                  <a:schemeClr val="dk1"/>
                </a:solidFill>
              </a:defRPr>
            </a:lvl5pPr>
            <a:lvl6pPr lvl="5">
              <a:spcBef>
                <a:spcPts val="0"/>
              </a:spcBef>
              <a:spcAft>
                <a:spcPts val="0"/>
              </a:spcAft>
              <a:buClr>
                <a:schemeClr val="dk1"/>
              </a:buClr>
              <a:buSzPts val="11677"/>
              <a:buNone/>
              <a:defRPr sz="11676">
                <a:solidFill>
                  <a:schemeClr val="dk1"/>
                </a:solidFill>
              </a:defRPr>
            </a:lvl6pPr>
            <a:lvl7pPr lvl="6">
              <a:spcBef>
                <a:spcPts val="0"/>
              </a:spcBef>
              <a:spcAft>
                <a:spcPts val="0"/>
              </a:spcAft>
              <a:buClr>
                <a:schemeClr val="dk1"/>
              </a:buClr>
              <a:buSzPts val="11677"/>
              <a:buNone/>
              <a:defRPr sz="11676">
                <a:solidFill>
                  <a:schemeClr val="dk1"/>
                </a:solidFill>
              </a:defRPr>
            </a:lvl7pPr>
            <a:lvl8pPr lvl="7">
              <a:spcBef>
                <a:spcPts val="0"/>
              </a:spcBef>
              <a:spcAft>
                <a:spcPts val="0"/>
              </a:spcAft>
              <a:buClr>
                <a:schemeClr val="dk1"/>
              </a:buClr>
              <a:buSzPts val="11677"/>
              <a:buNone/>
              <a:defRPr sz="11676">
                <a:solidFill>
                  <a:schemeClr val="dk1"/>
                </a:solidFill>
              </a:defRPr>
            </a:lvl8pPr>
            <a:lvl9pPr lvl="8">
              <a:spcBef>
                <a:spcPts val="0"/>
              </a:spcBef>
              <a:spcAft>
                <a:spcPts val="0"/>
              </a:spcAft>
              <a:buClr>
                <a:schemeClr val="dk1"/>
              </a:buClr>
              <a:buSzPts val="11677"/>
              <a:buNone/>
              <a:defRPr sz="11676">
                <a:solidFill>
                  <a:schemeClr val="dk1"/>
                </a:solidFill>
              </a:defRPr>
            </a:lvl9pPr>
          </a:lstStyle>
          <a:p>
            <a:endParaRPr/>
          </a:p>
        </p:txBody>
      </p:sp>
      <p:sp>
        <p:nvSpPr>
          <p:cNvPr id="7" name="Google Shape;7;p1"/>
          <p:cNvSpPr txBox="1">
            <a:spLocks noGrp="1"/>
          </p:cNvSpPr>
          <p:nvPr>
            <p:ph type="body" idx="1"/>
          </p:nvPr>
        </p:nvSpPr>
        <p:spPr>
          <a:xfrm>
            <a:off x="859016" y="8066317"/>
            <a:ext cx="23481900" cy="23911800"/>
          </a:xfrm>
          <a:prstGeom prst="rect">
            <a:avLst/>
          </a:prstGeom>
          <a:noFill/>
          <a:ln>
            <a:noFill/>
          </a:ln>
        </p:spPr>
        <p:txBody>
          <a:bodyPr spcFirstLastPara="1" wrap="square" lIns="381275" tIns="381275" rIns="381275" bIns="381275" anchor="t" anchorCtr="0">
            <a:normAutofit/>
          </a:bodyPr>
          <a:lstStyle>
            <a:lvl1pPr marL="457200" lvl="0" indent="-705266">
              <a:lnSpc>
                <a:spcPct val="115000"/>
              </a:lnSpc>
              <a:spcBef>
                <a:spcPts val="0"/>
              </a:spcBef>
              <a:spcAft>
                <a:spcPts val="0"/>
              </a:spcAft>
              <a:buClr>
                <a:schemeClr val="dk2"/>
              </a:buClr>
              <a:buSzPts val="7507"/>
              <a:buChar char="●"/>
              <a:defRPr sz="7506">
                <a:solidFill>
                  <a:schemeClr val="dk2"/>
                </a:solidFill>
              </a:defRPr>
            </a:lvl1pPr>
            <a:lvl2pPr marL="914400" lvl="1" indent="-599340">
              <a:lnSpc>
                <a:spcPct val="115000"/>
              </a:lnSpc>
              <a:spcBef>
                <a:spcPts val="0"/>
              </a:spcBef>
              <a:spcAft>
                <a:spcPts val="0"/>
              </a:spcAft>
              <a:buClr>
                <a:schemeClr val="dk2"/>
              </a:buClr>
              <a:buSzPts val="5838"/>
              <a:buChar char="○"/>
              <a:defRPr sz="5838">
                <a:solidFill>
                  <a:schemeClr val="dk2"/>
                </a:solidFill>
              </a:defRPr>
            </a:lvl2pPr>
            <a:lvl3pPr marL="1371600" lvl="2" indent="-599340">
              <a:lnSpc>
                <a:spcPct val="115000"/>
              </a:lnSpc>
              <a:spcBef>
                <a:spcPts val="0"/>
              </a:spcBef>
              <a:spcAft>
                <a:spcPts val="0"/>
              </a:spcAft>
              <a:buClr>
                <a:schemeClr val="dk2"/>
              </a:buClr>
              <a:buSzPts val="5838"/>
              <a:buChar char="■"/>
              <a:defRPr sz="5838">
                <a:solidFill>
                  <a:schemeClr val="dk2"/>
                </a:solidFill>
              </a:defRPr>
            </a:lvl3pPr>
            <a:lvl4pPr marL="1828800" lvl="3" indent="-599340">
              <a:lnSpc>
                <a:spcPct val="115000"/>
              </a:lnSpc>
              <a:spcBef>
                <a:spcPts val="0"/>
              </a:spcBef>
              <a:spcAft>
                <a:spcPts val="0"/>
              </a:spcAft>
              <a:buClr>
                <a:schemeClr val="dk2"/>
              </a:buClr>
              <a:buSzPts val="5838"/>
              <a:buChar char="●"/>
              <a:defRPr sz="5838">
                <a:solidFill>
                  <a:schemeClr val="dk2"/>
                </a:solidFill>
              </a:defRPr>
            </a:lvl4pPr>
            <a:lvl5pPr marL="2286000" lvl="4" indent="-599340">
              <a:lnSpc>
                <a:spcPct val="115000"/>
              </a:lnSpc>
              <a:spcBef>
                <a:spcPts val="0"/>
              </a:spcBef>
              <a:spcAft>
                <a:spcPts val="0"/>
              </a:spcAft>
              <a:buClr>
                <a:schemeClr val="dk2"/>
              </a:buClr>
              <a:buSzPts val="5838"/>
              <a:buChar char="○"/>
              <a:defRPr sz="5838">
                <a:solidFill>
                  <a:schemeClr val="dk2"/>
                </a:solidFill>
              </a:defRPr>
            </a:lvl5pPr>
            <a:lvl6pPr marL="2743200" lvl="5" indent="-599340">
              <a:lnSpc>
                <a:spcPct val="115000"/>
              </a:lnSpc>
              <a:spcBef>
                <a:spcPts val="0"/>
              </a:spcBef>
              <a:spcAft>
                <a:spcPts val="0"/>
              </a:spcAft>
              <a:buClr>
                <a:schemeClr val="dk2"/>
              </a:buClr>
              <a:buSzPts val="5838"/>
              <a:buChar char="■"/>
              <a:defRPr sz="5838">
                <a:solidFill>
                  <a:schemeClr val="dk2"/>
                </a:solidFill>
              </a:defRPr>
            </a:lvl6pPr>
            <a:lvl7pPr marL="3200400" lvl="6" indent="-599340">
              <a:lnSpc>
                <a:spcPct val="115000"/>
              </a:lnSpc>
              <a:spcBef>
                <a:spcPts val="0"/>
              </a:spcBef>
              <a:spcAft>
                <a:spcPts val="0"/>
              </a:spcAft>
              <a:buClr>
                <a:schemeClr val="dk2"/>
              </a:buClr>
              <a:buSzPts val="5838"/>
              <a:buChar char="●"/>
              <a:defRPr sz="5838">
                <a:solidFill>
                  <a:schemeClr val="dk2"/>
                </a:solidFill>
              </a:defRPr>
            </a:lvl7pPr>
            <a:lvl8pPr marL="3657600" lvl="7" indent="-599340">
              <a:lnSpc>
                <a:spcPct val="115000"/>
              </a:lnSpc>
              <a:spcBef>
                <a:spcPts val="0"/>
              </a:spcBef>
              <a:spcAft>
                <a:spcPts val="0"/>
              </a:spcAft>
              <a:buClr>
                <a:schemeClr val="dk2"/>
              </a:buClr>
              <a:buSzPts val="5838"/>
              <a:buChar char="○"/>
              <a:defRPr sz="5838">
                <a:solidFill>
                  <a:schemeClr val="dk2"/>
                </a:solidFill>
              </a:defRPr>
            </a:lvl8pPr>
            <a:lvl9pPr marL="4114800" lvl="8" indent="-599340">
              <a:lnSpc>
                <a:spcPct val="115000"/>
              </a:lnSpc>
              <a:spcBef>
                <a:spcPts val="0"/>
              </a:spcBef>
              <a:spcAft>
                <a:spcPts val="0"/>
              </a:spcAft>
              <a:buClr>
                <a:schemeClr val="dk2"/>
              </a:buClr>
              <a:buSzPts val="5838"/>
              <a:buChar char="■"/>
              <a:defRPr sz="5838">
                <a:solidFill>
                  <a:schemeClr val="dk2"/>
                </a:solidFill>
              </a:defRPr>
            </a:lvl9pPr>
          </a:lstStyle>
          <a:p>
            <a:endParaRPr/>
          </a:p>
        </p:txBody>
      </p:sp>
      <p:sp>
        <p:nvSpPr>
          <p:cNvPr id="8" name="Google Shape;8;p1"/>
          <p:cNvSpPr txBox="1">
            <a:spLocks noGrp="1"/>
          </p:cNvSpPr>
          <p:nvPr>
            <p:ph type="sldNum" idx="12"/>
          </p:nvPr>
        </p:nvSpPr>
        <p:spPr>
          <a:xfrm>
            <a:off x="23349293" y="32638438"/>
            <a:ext cx="1512300" cy="2754900"/>
          </a:xfrm>
          <a:prstGeom prst="rect">
            <a:avLst/>
          </a:prstGeom>
          <a:noFill/>
          <a:ln>
            <a:noFill/>
          </a:ln>
        </p:spPr>
        <p:txBody>
          <a:bodyPr spcFirstLastPara="1" wrap="square" lIns="381275" tIns="381275" rIns="381275" bIns="381275" anchor="ctr" anchorCtr="0">
            <a:normAutofit/>
          </a:bodyPr>
          <a:lstStyle>
            <a:lvl1pPr lvl="0" algn="r">
              <a:buNone/>
              <a:defRPr sz="4170">
                <a:solidFill>
                  <a:schemeClr val="dk2"/>
                </a:solidFill>
              </a:defRPr>
            </a:lvl1pPr>
            <a:lvl2pPr lvl="1" algn="r">
              <a:buNone/>
              <a:defRPr sz="4170">
                <a:solidFill>
                  <a:schemeClr val="dk2"/>
                </a:solidFill>
              </a:defRPr>
            </a:lvl2pPr>
            <a:lvl3pPr lvl="2" algn="r">
              <a:buNone/>
              <a:defRPr sz="4170">
                <a:solidFill>
                  <a:schemeClr val="dk2"/>
                </a:solidFill>
              </a:defRPr>
            </a:lvl3pPr>
            <a:lvl4pPr lvl="3" algn="r">
              <a:buNone/>
              <a:defRPr sz="4170">
                <a:solidFill>
                  <a:schemeClr val="dk2"/>
                </a:solidFill>
              </a:defRPr>
            </a:lvl4pPr>
            <a:lvl5pPr lvl="4" algn="r">
              <a:buNone/>
              <a:defRPr sz="4170">
                <a:solidFill>
                  <a:schemeClr val="dk2"/>
                </a:solidFill>
              </a:defRPr>
            </a:lvl5pPr>
            <a:lvl6pPr lvl="5" algn="r">
              <a:buNone/>
              <a:defRPr sz="4170">
                <a:solidFill>
                  <a:schemeClr val="dk2"/>
                </a:solidFill>
              </a:defRPr>
            </a:lvl6pPr>
            <a:lvl7pPr lvl="6" algn="r">
              <a:buNone/>
              <a:defRPr sz="4170">
                <a:solidFill>
                  <a:schemeClr val="dk2"/>
                </a:solidFill>
              </a:defRPr>
            </a:lvl7pPr>
            <a:lvl8pPr lvl="7" algn="r">
              <a:buNone/>
              <a:defRPr sz="4170">
                <a:solidFill>
                  <a:schemeClr val="dk2"/>
                </a:solidFill>
              </a:defRPr>
            </a:lvl8pPr>
            <a:lvl9pPr lvl="8" algn="r">
              <a:buNone/>
              <a:defRPr sz="4170">
                <a:solidFill>
                  <a:schemeClr val="dk2"/>
                </a:solidFill>
              </a:defRPr>
            </a:lvl9pPr>
          </a:lstStyle>
          <a:p>
            <a:pPr marL="0" lvl="0" indent="0" algn="r" rtl="0">
              <a:spcBef>
                <a:spcPts val="0"/>
              </a:spcBef>
              <a:spcAft>
                <a:spcPts val="0"/>
              </a:spcAft>
              <a:buNone/>
            </a:pPr>
            <a:fld id="{00000000-1234-1234-1234-123412341234}" type="slidenum">
              <a:rPr lang="it"/>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p:nvPr/>
        </p:nvSpPr>
        <p:spPr>
          <a:xfrm>
            <a:off x="0" y="1689175"/>
            <a:ext cx="25200000" cy="5216400"/>
          </a:xfrm>
          <a:prstGeom prst="rect">
            <a:avLst/>
          </a:prstGeom>
          <a:solidFill>
            <a:srgbClr val="00547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1500"/>
          </a:p>
        </p:txBody>
      </p:sp>
      <p:sp>
        <p:nvSpPr>
          <p:cNvPr id="55" name="Google Shape;55;p13"/>
          <p:cNvSpPr txBox="1"/>
          <p:nvPr/>
        </p:nvSpPr>
        <p:spPr>
          <a:xfrm>
            <a:off x="850950" y="2301975"/>
            <a:ext cx="23498100" cy="4434000"/>
          </a:xfrm>
          <a:prstGeom prst="rect">
            <a:avLst/>
          </a:prstGeom>
          <a:noFill/>
          <a:ln>
            <a:noFill/>
          </a:ln>
        </p:spPr>
        <p:txBody>
          <a:bodyPr spcFirstLastPara="1" wrap="square" lIns="91425" tIns="91425" rIns="91425" bIns="91425" anchor="t" anchorCtr="0">
            <a:noAutofit/>
          </a:bodyPr>
          <a:lstStyle/>
          <a:p>
            <a:pPr marL="0" lvl="0" indent="0" algn="ctr" rtl="0">
              <a:lnSpc>
                <a:spcPct val="150000"/>
              </a:lnSpc>
              <a:spcBef>
                <a:spcPts val="0"/>
              </a:spcBef>
              <a:spcAft>
                <a:spcPts val="0"/>
              </a:spcAft>
              <a:buNone/>
            </a:pPr>
            <a:r>
              <a:rPr lang="it" sz="7306" b="1">
                <a:solidFill>
                  <a:schemeClr val="lt1"/>
                </a:solidFill>
                <a:latin typeface="Onest"/>
                <a:ea typeface="Onest"/>
                <a:cs typeface="Onest"/>
                <a:sym typeface="Onest"/>
              </a:rPr>
              <a:t>TITOLO DELLA RICERCA</a:t>
            </a:r>
            <a:endParaRPr sz="7306" b="1">
              <a:solidFill>
                <a:schemeClr val="lt1"/>
              </a:solidFill>
              <a:latin typeface="Onest"/>
              <a:ea typeface="Onest"/>
              <a:cs typeface="Onest"/>
              <a:sym typeface="Onest"/>
            </a:endParaRPr>
          </a:p>
          <a:p>
            <a:pPr marL="0" lvl="0" indent="0" algn="ctr" rtl="0">
              <a:lnSpc>
                <a:spcPct val="150000"/>
              </a:lnSpc>
              <a:spcBef>
                <a:spcPts val="0"/>
              </a:spcBef>
              <a:spcAft>
                <a:spcPts val="0"/>
              </a:spcAft>
              <a:buNone/>
            </a:pPr>
            <a:r>
              <a:rPr lang="it" sz="3800">
                <a:solidFill>
                  <a:schemeClr val="lt1"/>
                </a:solidFill>
                <a:latin typeface="Roboto"/>
                <a:ea typeface="Roboto"/>
                <a:cs typeface="Roboto"/>
                <a:sym typeface="Roboto"/>
              </a:rPr>
              <a:t>Author,</a:t>
            </a:r>
            <a:r>
              <a:rPr lang="it" sz="3800" baseline="30000">
                <a:solidFill>
                  <a:schemeClr val="lt1"/>
                </a:solidFill>
                <a:latin typeface="Roboto"/>
                <a:ea typeface="Roboto"/>
                <a:cs typeface="Roboto"/>
                <a:sym typeface="Roboto"/>
              </a:rPr>
              <a:t>1</a:t>
            </a:r>
            <a:r>
              <a:rPr lang="it" sz="3800">
                <a:solidFill>
                  <a:schemeClr val="lt1"/>
                </a:solidFill>
                <a:latin typeface="Roboto"/>
                <a:ea typeface="Roboto"/>
                <a:cs typeface="Roboto"/>
                <a:sym typeface="Roboto"/>
              </a:rPr>
              <a:t> Author.</a:t>
            </a:r>
            <a:r>
              <a:rPr lang="it" sz="3800" baseline="30000">
                <a:solidFill>
                  <a:schemeClr val="lt1"/>
                </a:solidFill>
                <a:latin typeface="Roboto"/>
                <a:ea typeface="Roboto"/>
                <a:cs typeface="Roboto"/>
                <a:sym typeface="Roboto"/>
              </a:rPr>
              <a:t>2,3</a:t>
            </a:r>
            <a:endParaRPr sz="1500">
              <a:solidFill>
                <a:schemeClr val="dk1"/>
              </a:solidFill>
              <a:latin typeface="Roboto"/>
              <a:ea typeface="Roboto"/>
              <a:cs typeface="Roboto"/>
              <a:sym typeface="Roboto"/>
            </a:endParaRPr>
          </a:p>
          <a:p>
            <a:pPr marL="0" lvl="0" indent="0" algn="just" rtl="0">
              <a:lnSpc>
                <a:spcPct val="115000"/>
              </a:lnSpc>
              <a:spcBef>
                <a:spcPts val="0"/>
              </a:spcBef>
              <a:spcAft>
                <a:spcPts val="0"/>
              </a:spcAft>
              <a:buNone/>
            </a:pPr>
            <a:r>
              <a:rPr lang="it" sz="3000" baseline="30000">
                <a:solidFill>
                  <a:schemeClr val="lt1"/>
                </a:solidFill>
                <a:latin typeface="Roboto"/>
                <a:ea typeface="Roboto"/>
                <a:cs typeface="Roboto"/>
                <a:sym typeface="Roboto"/>
              </a:rPr>
              <a:t>1</a:t>
            </a:r>
            <a:r>
              <a:rPr lang="it" sz="3000">
                <a:solidFill>
                  <a:schemeClr val="lt1"/>
                </a:solidFill>
                <a:latin typeface="Roboto"/>
                <a:ea typeface="Roboto"/>
                <a:cs typeface="Roboto"/>
                <a:sym typeface="Roboto"/>
              </a:rPr>
              <a:t>Affilaitions</a:t>
            </a:r>
            <a:endParaRPr sz="7406">
              <a:solidFill>
                <a:schemeClr val="lt1"/>
              </a:solidFill>
              <a:latin typeface="Roboto"/>
              <a:ea typeface="Roboto"/>
              <a:cs typeface="Roboto"/>
              <a:sym typeface="Roboto"/>
            </a:endParaRPr>
          </a:p>
        </p:txBody>
      </p:sp>
      <p:pic>
        <p:nvPicPr>
          <p:cNvPr id="56" name="Google Shape;56;p13" title="testatina.jpg"/>
          <p:cNvPicPr preferRelativeResize="0"/>
          <p:nvPr/>
        </p:nvPicPr>
        <p:blipFill>
          <a:blip r:embed="rId3">
            <a:alphaModFix/>
          </a:blip>
          <a:stretch>
            <a:fillRect/>
          </a:stretch>
        </p:blipFill>
        <p:spPr>
          <a:xfrm>
            <a:off x="0" y="0"/>
            <a:ext cx="25200000" cy="1771885"/>
          </a:xfrm>
          <a:prstGeom prst="rect">
            <a:avLst/>
          </a:prstGeom>
          <a:noFill/>
          <a:ln>
            <a:noFill/>
          </a:ln>
        </p:spPr>
      </p:pic>
      <p:sp>
        <p:nvSpPr>
          <p:cNvPr id="57" name="Google Shape;57;p13"/>
          <p:cNvSpPr/>
          <p:nvPr/>
        </p:nvSpPr>
        <p:spPr>
          <a:xfrm>
            <a:off x="685950" y="7189875"/>
            <a:ext cx="11620500" cy="1192200"/>
          </a:xfrm>
          <a:prstGeom prst="roundRect">
            <a:avLst>
              <a:gd name="adj" fmla="val 16667"/>
            </a:avLst>
          </a:prstGeom>
          <a:solidFill>
            <a:srgbClr val="277D8E"/>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it" sz="6000">
                <a:solidFill>
                  <a:schemeClr val="lt1"/>
                </a:solidFill>
                <a:latin typeface="Onest SemiBold"/>
                <a:ea typeface="Onest SemiBold"/>
                <a:cs typeface="Onest SemiBold"/>
                <a:sym typeface="Onest SemiBold"/>
              </a:rPr>
              <a:t>INTRODUCTION</a:t>
            </a:r>
            <a:endParaRPr sz="6000">
              <a:solidFill>
                <a:schemeClr val="lt1"/>
              </a:solidFill>
              <a:latin typeface="Onest SemiBold"/>
              <a:ea typeface="Onest SemiBold"/>
              <a:cs typeface="Onest SemiBold"/>
              <a:sym typeface="Onest SemiBold"/>
            </a:endParaRPr>
          </a:p>
        </p:txBody>
      </p:sp>
      <p:sp>
        <p:nvSpPr>
          <p:cNvPr id="59" name="Google Shape;59;p13"/>
          <p:cNvSpPr/>
          <p:nvPr/>
        </p:nvSpPr>
        <p:spPr>
          <a:xfrm>
            <a:off x="685950" y="16488025"/>
            <a:ext cx="11620500" cy="1192200"/>
          </a:xfrm>
          <a:prstGeom prst="roundRect">
            <a:avLst>
              <a:gd name="adj" fmla="val 16667"/>
            </a:avLst>
          </a:prstGeom>
          <a:solidFill>
            <a:srgbClr val="277D8E"/>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it" sz="6000" dirty="0">
                <a:solidFill>
                  <a:schemeClr val="lt1"/>
                </a:solidFill>
                <a:latin typeface="Onest SemiBold"/>
                <a:ea typeface="Onest SemiBold"/>
                <a:cs typeface="Onest SemiBold"/>
                <a:sym typeface="Onest SemiBold"/>
              </a:rPr>
              <a:t>MATERIALS AND METHODS</a:t>
            </a:r>
            <a:endParaRPr sz="6000" dirty="0">
              <a:solidFill>
                <a:schemeClr val="lt1"/>
              </a:solidFill>
              <a:latin typeface="Onest SemiBold"/>
              <a:ea typeface="Onest SemiBold"/>
              <a:cs typeface="Onest SemiBold"/>
              <a:sym typeface="Onest SemiBold"/>
            </a:endParaRPr>
          </a:p>
        </p:txBody>
      </p:sp>
      <p:sp>
        <p:nvSpPr>
          <p:cNvPr id="60" name="Google Shape;60;p13"/>
          <p:cNvSpPr/>
          <p:nvPr/>
        </p:nvSpPr>
        <p:spPr>
          <a:xfrm>
            <a:off x="685950" y="25687275"/>
            <a:ext cx="11620500" cy="1192200"/>
          </a:xfrm>
          <a:prstGeom prst="roundRect">
            <a:avLst>
              <a:gd name="adj" fmla="val 16667"/>
            </a:avLst>
          </a:prstGeom>
          <a:solidFill>
            <a:srgbClr val="277D8E"/>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it" sz="6000">
                <a:solidFill>
                  <a:schemeClr val="lt1"/>
                </a:solidFill>
                <a:latin typeface="Onest SemiBold"/>
                <a:ea typeface="Onest SemiBold"/>
                <a:cs typeface="Onest SemiBold"/>
                <a:sym typeface="Onest SemiBold"/>
              </a:rPr>
              <a:t>RESULTS</a:t>
            </a:r>
            <a:endParaRPr sz="6000">
              <a:solidFill>
                <a:schemeClr val="lt1"/>
              </a:solidFill>
              <a:latin typeface="Onest SemiBold"/>
              <a:ea typeface="Onest SemiBold"/>
              <a:cs typeface="Onest SemiBold"/>
              <a:sym typeface="Onest SemiBold"/>
            </a:endParaRPr>
          </a:p>
        </p:txBody>
      </p:sp>
      <p:sp>
        <p:nvSpPr>
          <p:cNvPr id="61" name="Google Shape;61;p13"/>
          <p:cNvSpPr/>
          <p:nvPr/>
        </p:nvSpPr>
        <p:spPr>
          <a:xfrm>
            <a:off x="12817200" y="28079400"/>
            <a:ext cx="11661900" cy="1192200"/>
          </a:xfrm>
          <a:prstGeom prst="roundRect">
            <a:avLst>
              <a:gd name="adj" fmla="val 16667"/>
            </a:avLst>
          </a:prstGeom>
          <a:solidFill>
            <a:srgbClr val="277D8E"/>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it" sz="6000" dirty="0">
                <a:solidFill>
                  <a:schemeClr val="lt1"/>
                </a:solidFill>
                <a:latin typeface="Onest SemiBold"/>
                <a:ea typeface="Onest SemiBold"/>
                <a:cs typeface="Onest SemiBold"/>
                <a:sym typeface="Onest SemiBold"/>
              </a:rPr>
              <a:t>CONCLUSIONS</a:t>
            </a:r>
            <a:endParaRPr sz="6000" dirty="0">
              <a:solidFill>
                <a:schemeClr val="lt1"/>
              </a:solidFill>
              <a:latin typeface="Onest SemiBold"/>
              <a:ea typeface="Onest SemiBold"/>
              <a:cs typeface="Onest SemiBold"/>
              <a:sym typeface="Onest SemiBold"/>
            </a:endParaRPr>
          </a:p>
        </p:txBody>
      </p:sp>
      <p:sp>
        <p:nvSpPr>
          <p:cNvPr id="62" name="Google Shape;62;p13"/>
          <p:cNvSpPr/>
          <p:nvPr/>
        </p:nvSpPr>
        <p:spPr>
          <a:xfrm>
            <a:off x="12817200" y="32255525"/>
            <a:ext cx="11661900" cy="1192200"/>
          </a:xfrm>
          <a:prstGeom prst="roundRect">
            <a:avLst>
              <a:gd name="adj" fmla="val 16667"/>
            </a:avLst>
          </a:prstGeom>
          <a:solidFill>
            <a:srgbClr val="277D8E"/>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it" sz="6000">
                <a:solidFill>
                  <a:schemeClr val="lt1"/>
                </a:solidFill>
                <a:latin typeface="Onest SemiBold"/>
                <a:ea typeface="Onest SemiBold"/>
                <a:cs typeface="Onest SemiBold"/>
                <a:sym typeface="Onest SemiBold"/>
              </a:rPr>
              <a:t>REFERENCES</a:t>
            </a:r>
            <a:endParaRPr sz="6000">
              <a:solidFill>
                <a:schemeClr val="lt1"/>
              </a:solidFill>
              <a:latin typeface="Onest SemiBold"/>
              <a:ea typeface="Onest SemiBold"/>
              <a:cs typeface="Onest SemiBold"/>
              <a:sym typeface="Onest SemiBold"/>
            </a:endParaRPr>
          </a:p>
        </p:txBody>
      </p:sp>
      <p:sp>
        <p:nvSpPr>
          <p:cNvPr id="63" name="Google Shape;63;p13"/>
          <p:cNvSpPr txBox="1"/>
          <p:nvPr/>
        </p:nvSpPr>
        <p:spPr>
          <a:xfrm>
            <a:off x="644550" y="8520975"/>
            <a:ext cx="11661900" cy="732535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it" sz="2350" dirty="0">
                <a:solidFill>
                  <a:schemeClr val="dk1"/>
                </a:solidFill>
                <a:highlight>
                  <a:srgbClr val="FFFFFF"/>
                </a:highlight>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r>
              <a:rPr lang="it" sz="2300" dirty="0">
                <a:solidFill>
                  <a:schemeClr val="dk1"/>
                </a:solidFill>
                <a:latin typeface="Roboto"/>
                <a:ea typeface="Roboto"/>
                <a:cs typeface="Roboto"/>
                <a:sym typeface="Roboto"/>
              </a:rPr>
              <a:t>[</a:t>
            </a:r>
            <a:r>
              <a:rPr lang="it" sz="2300" b="1" dirty="0">
                <a:solidFill>
                  <a:srgbClr val="163D81"/>
                </a:solidFill>
                <a:latin typeface="Roboto"/>
                <a:ea typeface="Roboto"/>
                <a:cs typeface="Roboto"/>
                <a:sym typeface="Roboto"/>
              </a:rPr>
              <a:t>1,2</a:t>
            </a:r>
            <a:r>
              <a:rPr lang="it" sz="2300" dirty="0">
                <a:solidFill>
                  <a:schemeClr val="dk1"/>
                </a:solidFill>
                <a:latin typeface="Roboto"/>
                <a:ea typeface="Roboto"/>
                <a:cs typeface="Roboto"/>
                <a:sym typeface="Roboto"/>
              </a:rPr>
              <a:t>]. </a:t>
            </a:r>
            <a:endParaRPr sz="2350" dirty="0">
              <a:solidFill>
                <a:schemeClr val="dk1"/>
              </a:solidFill>
              <a:highlight>
                <a:srgbClr val="FFFFFF"/>
              </a:highlight>
              <a:latin typeface="Roboto"/>
              <a:ea typeface="Roboto"/>
              <a:cs typeface="Roboto"/>
              <a:sym typeface="Roboto"/>
            </a:endParaRPr>
          </a:p>
          <a:p>
            <a:pPr marL="0" lvl="0" indent="0" algn="just" rtl="0">
              <a:spcBef>
                <a:spcPts val="0"/>
              </a:spcBef>
              <a:spcAft>
                <a:spcPts val="0"/>
              </a:spcAft>
              <a:buNone/>
            </a:pPr>
            <a:r>
              <a:rPr lang="it" sz="2350" dirty="0">
                <a:solidFill>
                  <a:schemeClr val="dk1"/>
                </a:solidFill>
                <a:highlight>
                  <a:srgbClr val="FFFFFF"/>
                </a:highlight>
                <a:latin typeface="Roboto"/>
                <a:ea typeface="Roboto"/>
                <a:cs typeface="Roboto"/>
                <a:sym typeface="Roboto"/>
              </a:rPr>
              <a: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 nesciunt. </a:t>
            </a:r>
          </a:p>
          <a:p>
            <a:pPr marL="0" lvl="0" indent="0" algn="just" rtl="0">
              <a:spcBef>
                <a:spcPts val="0"/>
              </a:spcBef>
              <a:spcAft>
                <a:spcPts val="0"/>
              </a:spcAft>
              <a:buNone/>
            </a:pPr>
            <a:r>
              <a:rPr lang="it-IT" sz="2350" dirty="0" err="1">
                <a:solidFill>
                  <a:schemeClr val="dk1"/>
                </a:solidFill>
                <a:highlight>
                  <a:srgbClr val="FFFFFF"/>
                </a:highlight>
                <a:latin typeface="Roboto"/>
                <a:ea typeface="Roboto"/>
                <a:cs typeface="Roboto"/>
                <a:sym typeface="Roboto"/>
              </a:rPr>
              <a:t>Lorem</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ipsum</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dolor</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sit</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amet</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consectetur</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adipiscing</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elit</a:t>
            </a:r>
            <a:r>
              <a:rPr lang="it-IT" sz="2350" dirty="0">
                <a:solidFill>
                  <a:schemeClr val="dk1"/>
                </a:solidFill>
                <a:highlight>
                  <a:srgbClr val="FFFFFF"/>
                </a:highlight>
                <a:latin typeface="Roboto"/>
                <a:ea typeface="Roboto"/>
                <a:cs typeface="Roboto"/>
                <a:sym typeface="Roboto"/>
              </a:rPr>
              <a:t>, sed do </a:t>
            </a:r>
            <a:r>
              <a:rPr lang="it-IT" sz="2350" dirty="0" err="1">
                <a:solidFill>
                  <a:schemeClr val="dk1"/>
                </a:solidFill>
                <a:highlight>
                  <a:srgbClr val="FFFFFF"/>
                </a:highlight>
                <a:latin typeface="Roboto"/>
                <a:ea typeface="Roboto"/>
                <a:cs typeface="Roboto"/>
                <a:sym typeface="Roboto"/>
              </a:rPr>
              <a:t>eiusmod</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tempor</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incididunt</a:t>
            </a:r>
            <a:r>
              <a:rPr lang="it-IT" sz="2350" dirty="0">
                <a:solidFill>
                  <a:schemeClr val="dk1"/>
                </a:solidFill>
                <a:highlight>
                  <a:srgbClr val="FFFFFF"/>
                </a:highlight>
                <a:latin typeface="Roboto"/>
                <a:ea typeface="Roboto"/>
                <a:cs typeface="Roboto"/>
                <a:sym typeface="Roboto"/>
              </a:rPr>
              <a:t> ut labore et dolore magna </a:t>
            </a:r>
            <a:r>
              <a:rPr lang="it-IT" sz="2350" dirty="0" err="1">
                <a:solidFill>
                  <a:schemeClr val="dk1"/>
                </a:solidFill>
                <a:highlight>
                  <a:srgbClr val="FFFFFF"/>
                </a:highlight>
                <a:latin typeface="Roboto"/>
                <a:ea typeface="Roboto"/>
                <a:cs typeface="Roboto"/>
                <a:sym typeface="Roboto"/>
              </a:rPr>
              <a:t>aliqua</a:t>
            </a:r>
            <a:r>
              <a:rPr lang="it-IT" sz="2350" dirty="0">
                <a:solidFill>
                  <a:schemeClr val="dk1"/>
                </a:solidFill>
                <a:highlight>
                  <a:srgbClr val="FFFFFF"/>
                </a:highlight>
                <a:latin typeface="Roboto"/>
                <a:ea typeface="Roboto"/>
                <a:cs typeface="Roboto"/>
                <a:sym typeface="Roboto"/>
              </a:rPr>
              <a:t>. Ut </a:t>
            </a:r>
            <a:r>
              <a:rPr lang="it-IT" sz="2350" dirty="0" err="1">
                <a:solidFill>
                  <a:schemeClr val="dk1"/>
                </a:solidFill>
                <a:highlight>
                  <a:srgbClr val="FFFFFF"/>
                </a:highlight>
                <a:latin typeface="Roboto"/>
                <a:ea typeface="Roboto"/>
                <a:cs typeface="Roboto"/>
                <a:sym typeface="Roboto"/>
              </a:rPr>
              <a:t>enim</a:t>
            </a:r>
            <a:r>
              <a:rPr lang="it-IT" sz="2350" dirty="0">
                <a:solidFill>
                  <a:schemeClr val="dk1"/>
                </a:solidFill>
                <a:highlight>
                  <a:srgbClr val="FFFFFF"/>
                </a:highlight>
                <a:latin typeface="Roboto"/>
                <a:ea typeface="Roboto"/>
                <a:cs typeface="Roboto"/>
                <a:sym typeface="Roboto"/>
              </a:rPr>
              <a:t> ad </a:t>
            </a:r>
            <a:r>
              <a:rPr lang="it-IT" sz="2350" dirty="0" err="1">
                <a:solidFill>
                  <a:schemeClr val="dk1"/>
                </a:solidFill>
                <a:highlight>
                  <a:srgbClr val="FFFFFF"/>
                </a:highlight>
                <a:latin typeface="Roboto"/>
                <a:ea typeface="Roboto"/>
                <a:cs typeface="Roboto"/>
                <a:sym typeface="Roboto"/>
              </a:rPr>
              <a:t>minim</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veniam</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quis</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nostrud</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exercitation</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ullamco</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laboris</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nisi</a:t>
            </a:r>
            <a:r>
              <a:rPr lang="it-IT" sz="2350" dirty="0">
                <a:solidFill>
                  <a:schemeClr val="dk1"/>
                </a:solidFill>
                <a:highlight>
                  <a:srgbClr val="FFFFFF"/>
                </a:highlight>
                <a:latin typeface="Roboto"/>
                <a:ea typeface="Roboto"/>
                <a:cs typeface="Roboto"/>
                <a:sym typeface="Roboto"/>
              </a:rPr>
              <a:t> ut </a:t>
            </a:r>
            <a:r>
              <a:rPr lang="it-IT" sz="2350" dirty="0" err="1">
                <a:solidFill>
                  <a:schemeClr val="dk1"/>
                </a:solidFill>
                <a:highlight>
                  <a:srgbClr val="FFFFFF"/>
                </a:highlight>
                <a:latin typeface="Roboto"/>
                <a:ea typeface="Roboto"/>
                <a:cs typeface="Roboto"/>
                <a:sym typeface="Roboto"/>
              </a:rPr>
              <a:t>aliquip</a:t>
            </a:r>
            <a:r>
              <a:rPr lang="it-IT" sz="2350" dirty="0">
                <a:solidFill>
                  <a:schemeClr val="dk1"/>
                </a:solidFill>
                <a:highlight>
                  <a:srgbClr val="FFFFFF"/>
                </a:highlight>
                <a:latin typeface="Roboto"/>
                <a:ea typeface="Roboto"/>
                <a:cs typeface="Roboto"/>
                <a:sym typeface="Roboto"/>
              </a:rPr>
              <a:t> ex ea </a:t>
            </a:r>
            <a:r>
              <a:rPr lang="it-IT" sz="2350" dirty="0" err="1">
                <a:solidFill>
                  <a:schemeClr val="dk1"/>
                </a:solidFill>
                <a:highlight>
                  <a:srgbClr val="FFFFFF"/>
                </a:highlight>
                <a:latin typeface="Roboto"/>
                <a:ea typeface="Roboto"/>
                <a:cs typeface="Roboto"/>
                <a:sym typeface="Roboto"/>
              </a:rPr>
              <a:t>commodo</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consequat</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Duis</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aute</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irure</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dolor</a:t>
            </a:r>
            <a:r>
              <a:rPr lang="it-IT" sz="2350" dirty="0">
                <a:solidFill>
                  <a:schemeClr val="dk1"/>
                </a:solidFill>
                <a:highlight>
                  <a:srgbClr val="FFFFFF"/>
                </a:highlight>
                <a:latin typeface="Roboto"/>
                <a:ea typeface="Roboto"/>
                <a:cs typeface="Roboto"/>
                <a:sym typeface="Roboto"/>
              </a:rPr>
              <a:t> in </a:t>
            </a:r>
            <a:r>
              <a:rPr lang="it-IT" sz="2350" dirty="0" err="1">
                <a:solidFill>
                  <a:schemeClr val="dk1"/>
                </a:solidFill>
                <a:highlight>
                  <a:srgbClr val="FFFFFF"/>
                </a:highlight>
                <a:latin typeface="Roboto"/>
                <a:ea typeface="Roboto"/>
                <a:cs typeface="Roboto"/>
                <a:sym typeface="Roboto"/>
              </a:rPr>
              <a:t>reprehenderit</a:t>
            </a:r>
            <a:r>
              <a:rPr lang="it-IT" sz="2350" dirty="0">
                <a:solidFill>
                  <a:schemeClr val="dk1"/>
                </a:solidFill>
                <a:highlight>
                  <a:srgbClr val="FFFFFF"/>
                </a:highlight>
                <a:latin typeface="Roboto"/>
                <a:ea typeface="Roboto"/>
                <a:cs typeface="Roboto"/>
                <a:sym typeface="Roboto"/>
              </a:rPr>
              <a:t> in </a:t>
            </a:r>
            <a:r>
              <a:rPr lang="it-IT" sz="2350" dirty="0" err="1">
                <a:solidFill>
                  <a:schemeClr val="dk1"/>
                </a:solidFill>
                <a:highlight>
                  <a:srgbClr val="FFFFFF"/>
                </a:highlight>
                <a:latin typeface="Roboto"/>
                <a:ea typeface="Roboto"/>
                <a:cs typeface="Roboto"/>
                <a:sym typeface="Roboto"/>
              </a:rPr>
              <a:t>voluptate</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velit</a:t>
            </a:r>
            <a:r>
              <a:rPr lang="it-IT" sz="2350" dirty="0">
                <a:solidFill>
                  <a:schemeClr val="dk1"/>
                </a:solidFill>
                <a:highlight>
                  <a:srgbClr val="FFFFFF"/>
                </a:highlight>
                <a:latin typeface="Roboto"/>
                <a:ea typeface="Roboto"/>
                <a:cs typeface="Roboto"/>
                <a:sym typeface="Roboto"/>
              </a:rPr>
              <a:t> esse </a:t>
            </a:r>
            <a:r>
              <a:rPr lang="it-IT" sz="2350" dirty="0" err="1">
                <a:solidFill>
                  <a:schemeClr val="dk1"/>
                </a:solidFill>
                <a:highlight>
                  <a:srgbClr val="FFFFFF"/>
                </a:highlight>
                <a:latin typeface="Roboto"/>
                <a:ea typeface="Roboto"/>
                <a:cs typeface="Roboto"/>
                <a:sym typeface="Roboto"/>
              </a:rPr>
              <a:t>cillum</a:t>
            </a:r>
            <a:r>
              <a:rPr lang="it-IT" sz="2350" dirty="0">
                <a:solidFill>
                  <a:schemeClr val="dk1"/>
                </a:solidFill>
                <a:highlight>
                  <a:srgbClr val="FFFFFF"/>
                </a:highlight>
                <a:latin typeface="Roboto"/>
                <a:ea typeface="Roboto"/>
                <a:cs typeface="Roboto"/>
                <a:sym typeface="Roboto"/>
              </a:rPr>
              <a:t> dolore </a:t>
            </a:r>
            <a:r>
              <a:rPr lang="it-IT" sz="2350" dirty="0" err="1">
                <a:solidFill>
                  <a:schemeClr val="dk1"/>
                </a:solidFill>
                <a:highlight>
                  <a:srgbClr val="FFFFFF"/>
                </a:highlight>
                <a:latin typeface="Roboto"/>
                <a:ea typeface="Roboto"/>
                <a:cs typeface="Roboto"/>
                <a:sym typeface="Roboto"/>
              </a:rPr>
              <a:t>eu</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fugiat</a:t>
            </a:r>
            <a:r>
              <a:rPr lang="it-IT" sz="2350" dirty="0">
                <a:solidFill>
                  <a:schemeClr val="dk1"/>
                </a:solidFill>
                <a:highlight>
                  <a:srgbClr val="FFFFFF"/>
                </a:highlight>
                <a:latin typeface="Roboto"/>
                <a:ea typeface="Roboto"/>
                <a:cs typeface="Roboto"/>
                <a:sym typeface="Roboto"/>
              </a:rPr>
              <a:t> nulla </a:t>
            </a:r>
            <a:r>
              <a:rPr lang="it-IT" sz="2350" dirty="0" err="1">
                <a:solidFill>
                  <a:schemeClr val="dk1"/>
                </a:solidFill>
                <a:highlight>
                  <a:srgbClr val="FFFFFF"/>
                </a:highlight>
                <a:latin typeface="Roboto"/>
                <a:ea typeface="Roboto"/>
                <a:cs typeface="Roboto"/>
                <a:sym typeface="Roboto"/>
              </a:rPr>
              <a:t>pariatur</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Excepteur</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sint</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occaecat</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cupidatat</a:t>
            </a:r>
            <a:r>
              <a:rPr lang="it-IT" sz="2350" dirty="0">
                <a:solidFill>
                  <a:schemeClr val="dk1"/>
                </a:solidFill>
                <a:highlight>
                  <a:srgbClr val="FFFFFF"/>
                </a:highlight>
                <a:latin typeface="Roboto"/>
                <a:ea typeface="Roboto"/>
                <a:cs typeface="Roboto"/>
                <a:sym typeface="Roboto"/>
              </a:rPr>
              <a:t> non </a:t>
            </a:r>
            <a:r>
              <a:rPr lang="it-IT" sz="2350" dirty="0" err="1">
                <a:solidFill>
                  <a:schemeClr val="dk1"/>
                </a:solidFill>
                <a:highlight>
                  <a:srgbClr val="FFFFFF"/>
                </a:highlight>
                <a:latin typeface="Roboto"/>
                <a:ea typeface="Roboto"/>
                <a:cs typeface="Roboto"/>
                <a:sym typeface="Roboto"/>
              </a:rPr>
              <a:t>proident</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sunt</a:t>
            </a:r>
            <a:r>
              <a:rPr lang="it-IT" sz="2350" dirty="0">
                <a:solidFill>
                  <a:schemeClr val="dk1"/>
                </a:solidFill>
                <a:highlight>
                  <a:srgbClr val="FFFFFF"/>
                </a:highlight>
                <a:latin typeface="Roboto"/>
                <a:ea typeface="Roboto"/>
                <a:cs typeface="Roboto"/>
                <a:sym typeface="Roboto"/>
              </a:rPr>
              <a:t> in culpa qui officia </a:t>
            </a:r>
            <a:r>
              <a:rPr lang="it-IT" sz="2350" dirty="0" err="1">
                <a:solidFill>
                  <a:schemeClr val="dk1"/>
                </a:solidFill>
                <a:highlight>
                  <a:srgbClr val="FFFFFF"/>
                </a:highlight>
                <a:latin typeface="Roboto"/>
                <a:ea typeface="Roboto"/>
                <a:cs typeface="Roboto"/>
                <a:sym typeface="Roboto"/>
              </a:rPr>
              <a:t>deserunt</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mollit</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anim</a:t>
            </a:r>
            <a:r>
              <a:rPr lang="it-IT" sz="2350" dirty="0">
                <a:solidFill>
                  <a:schemeClr val="dk1"/>
                </a:solidFill>
                <a:highlight>
                  <a:srgbClr val="FFFFFF"/>
                </a:highlight>
                <a:latin typeface="Roboto"/>
                <a:ea typeface="Roboto"/>
                <a:cs typeface="Roboto"/>
                <a:sym typeface="Roboto"/>
              </a:rPr>
              <a:t> id est </a:t>
            </a:r>
            <a:r>
              <a:rPr lang="it-IT" sz="2350" dirty="0" err="1">
                <a:solidFill>
                  <a:schemeClr val="dk1"/>
                </a:solidFill>
                <a:highlight>
                  <a:srgbClr val="FFFFFF"/>
                </a:highlight>
                <a:latin typeface="Roboto"/>
                <a:ea typeface="Roboto"/>
                <a:cs typeface="Roboto"/>
                <a:sym typeface="Roboto"/>
              </a:rPr>
              <a:t>laborum</a:t>
            </a:r>
            <a:r>
              <a:rPr lang="it-IT" sz="2350" dirty="0">
                <a:solidFill>
                  <a:schemeClr val="dk1"/>
                </a:solidFill>
                <a:highlight>
                  <a:srgbClr val="FFFFFF"/>
                </a:highlight>
                <a:latin typeface="Roboto"/>
                <a:ea typeface="Roboto"/>
                <a:cs typeface="Roboto"/>
                <a:sym typeface="Roboto"/>
              </a:rPr>
              <a:t>. </a:t>
            </a:r>
            <a:r>
              <a:rPr lang="it-IT" sz="2300" dirty="0">
                <a:solidFill>
                  <a:schemeClr val="dk1"/>
                </a:solidFill>
                <a:latin typeface="Roboto"/>
                <a:ea typeface="Roboto"/>
                <a:cs typeface="Roboto"/>
                <a:sym typeface="Roboto"/>
              </a:rPr>
              <a:t>[</a:t>
            </a:r>
            <a:r>
              <a:rPr lang="it-IT" sz="2300" b="1" dirty="0">
                <a:solidFill>
                  <a:srgbClr val="163D81"/>
                </a:solidFill>
                <a:latin typeface="Roboto"/>
                <a:ea typeface="Roboto"/>
                <a:cs typeface="Roboto"/>
                <a:sym typeface="Roboto"/>
              </a:rPr>
              <a:t>3,4</a:t>
            </a:r>
            <a:r>
              <a:rPr lang="it-IT" sz="2300" dirty="0">
                <a:solidFill>
                  <a:schemeClr val="dk1"/>
                </a:solidFill>
                <a:latin typeface="Roboto"/>
                <a:ea typeface="Roboto"/>
                <a:cs typeface="Roboto"/>
                <a:sym typeface="Roboto"/>
              </a:rPr>
              <a:t>]. </a:t>
            </a:r>
            <a:endParaRPr lang="it-IT" sz="2350" dirty="0">
              <a:solidFill>
                <a:schemeClr val="dk1"/>
              </a:solidFill>
              <a:highlight>
                <a:srgbClr val="FFFFFF"/>
              </a:highlight>
              <a:latin typeface="Roboto"/>
              <a:ea typeface="Roboto"/>
              <a:cs typeface="Roboto"/>
              <a:sym typeface="Roboto"/>
            </a:endParaRPr>
          </a:p>
          <a:p>
            <a:pPr marL="0" lvl="0" indent="0" algn="just" rtl="0">
              <a:spcBef>
                <a:spcPts val="0"/>
              </a:spcBef>
              <a:spcAft>
                <a:spcPts val="0"/>
              </a:spcAft>
              <a:buNone/>
            </a:pPr>
            <a:r>
              <a:rPr lang="it-IT" sz="2350" dirty="0">
                <a:solidFill>
                  <a:schemeClr val="dk1"/>
                </a:solidFill>
                <a:highlight>
                  <a:srgbClr val="FFFFFF"/>
                </a:highlight>
                <a:latin typeface="Roboto"/>
                <a:ea typeface="Roboto"/>
                <a:cs typeface="Roboto"/>
                <a:sym typeface="Roboto"/>
              </a:rPr>
              <a:t>Sed ut </a:t>
            </a:r>
            <a:r>
              <a:rPr lang="it-IT" sz="2350" dirty="0" err="1">
                <a:solidFill>
                  <a:schemeClr val="dk1"/>
                </a:solidFill>
                <a:highlight>
                  <a:srgbClr val="FFFFFF"/>
                </a:highlight>
                <a:latin typeface="Roboto"/>
                <a:ea typeface="Roboto"/>
                <a:cs typeface="Roboto"/>
                <a:sym typeface="Roboto"/>
              </a:rPr>
              <a:t>perspiciatis</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unde</a:t>
            </a:r>
            <a:r>
              <a:rPr lang="it-IT" sz="2350" dirty="0">
                <a:solidFill>
                  <a:schemeClr val="dk1"/>
                </a:solidFill>
                <a:highlight>
                  <a:srgbClr val="FFFFFF"/>
                </a:highlight>
                <a:latin typeface="Roboto"/>
                <a:ea typeface="Roboto"/>
                <a:cs typeface="Roboto"/>
                <a:sym typeface="Roboto"/>
              </a:rPr>
              <a:t> omnis </a:t>
            </a:r>
            <a:r>
              <a:rPr lang="it-IT" sz="2350" dirty="0" err="1">
                <a:solidFill>
                  <a:schemeClr val="dk1"/>
                </a:solidFill>
                <a:highlight>
                  <a:srgbClr val="FFFFFF"/>
                </a:highlight>
                <a:latin typeface="Roboto"/>
                <a:ea typeface="Roboto"/>
                <a:cs typeface="Roboto"/>
                <a:sym typeface="Roboto"/>
              </a:rPr>
              <a:t>iste</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natus</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error</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sit</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voluptatem</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accusantium</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doloremque</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laudantium</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totam</a:t>
            </a:r>
            <a:r>
              <a:rPr lang="it-IT" sz="2350" dirty="0">
                <a:solidFill>
                  <a:schemeClr val="dk1"/>
                </a:solidFill>
                <a:highlight>
                  <a:srgbClr val="FFFFFF"/>
                </a:highlight>
                <a:latin typeface="Roboto"/>
                <a:ea typeface="Roboto"/>
                <a:cs typeface="Roboto"/>
                <a:sym typeface="Roboto"/>
              </a:rPr>
              <a:t> rem </a:t>
            </a:r>
            <a:r>
              <a:rPr lang="it-IT" sz="2350" dirty="0" err="1">
                <a:solidFill>
                  <a:schemeClr val="dk1"/>
                </a:solidFill>
                <a:highlight>
                  <a:srgbClr val="FFFFFF"/>
                </a:highlight>
                <a:latin typeface="Roboto"/>
                <a:ea typeface="Roboto"/>
                <a:cs typeface="Roboto"/>
                <a:sym typeface="Roboto"/>
              </a:rPr>
              <a:t>aperiam</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eaque</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ipsa</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quae</a:t>
            </a:r>
            <a:r>
              <a:rPr lang="it-IT" sz="2350" dirty="0">
                <a:solidFill>
                  <a:schemeClr val="dk1"/>
                </a:solidFill>
                <a:highlight>
                  <a:srgbClr val="FFFFFF"/>
                </a:highlight>
                <a:latin typeface="Roboto"/>
                <a:ea typeface="Roboto"/>
                <a:cs typeface="Roboto"/>
                <a:sym typeface="Roboto"/>
              </a:rPr>
              <a:t> ab </a:t>
            </a:r>
            <a:r>
              <a:rPr lang="it-IT" sz="2350" dirty="0" err="1">
                <a:solidFill>
                  <a:schemeClr val="dk1"/>
                </a:solidFill>
                <a:highlight>
                  <a:srgbClr val="FFFFFF"/>
                </a:highlight>
                <a:latin typeface="Roboto"/>
                <a:ea typeface="Roboto"/>
                <a:cs typeface="Roboto"/>
                <a:sym typeface="Roboto"/>
              </a:rPr>
              <a:t>illo</a:t>
            </a:r>
            <a:r>
              <a:rPr lang="it-IT" sz="2350" dirty="0">
                <a:solidFill>
                  <a:schemeClr val="dk1"/>
                </a:solidFill>
                <a:highlight>
                  <a:srgbClr val="FFFFFF"/>
                </a:highlight>
                <a:latin typeface="Roboto"/>
                <a:ea typeface="Roboto"/>
                <a:cs typeface="Roboto"/>
                <a:sym typeface="Roboto"/>
              </a:rPr>
              <a:t> inventore </a:t>
            </a:r>
            <a:r>
              <a:rPr lang="it-IT" sz="2350" dirty="0" err="1">
                <a:solidFill>
                  <a:schemeClr val="dk1"/>
                </a:solidFill>
                <a:highlight>
                  <a:srgbClr val="FFFFFF"/>
                </a:highlight>
                <a:latin typeface="Roboto"/>
                <a:ea typeface="Roboto"/>
                <a:cs typeface="Roboto"/>
                <a:sym typeface="Roboto"/>
              </a:rPr>
              <a:t>veritatis</a:t>
            </a:r>
            <a:r>
              <a:rPr lang="it-IT" sz="2350" dirty="0">
                <a:solidFill>
                  <a:schemeClr val="dk1"/>
                </a:solidFill>
                <a:highlight>
                  <a:srgbClr val="FFFFFF"/>
                </a:highlight>
                <a:latin typeface="Roboto"/>
                <a:ea typeface="Roboto"/>
                <a:cs typeface="Roboto"/>
                <a:sym typeface="Roboto"/>
              </a:rPr>
              <a:t> et quasi </a:t>
            </a:r>
            <a:r>
              <a:rPr lang="it-IT" sz="2350" dirty="0" err="1">
                <a:solidFill>
                  <a:schemeClr val="dk1"/>
                </a:solidFill>
                <a:highlight>
                  <a:srgbClr val="FFFFFF"/>
                </a:highlight>
                <a:latin typeface="Roboto"/>
                <a:ea typeface="Roboto"/>
                <a:cs typeface="Roboto"/>
                <a:sym typeface="Roboto"/>
              </a:rPr>
              <a:t>architecto</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beatae</a:t>
            </a:r>
            <a:r>
              <a:rPr lang="it-IT" sz="2350" dirty="0">
                <a:solidFill>
                  <a:schemeClr val="dk1"/>
                </a:solidFill>
                <a:highlight>
                  <a:srgbClr val="FFFFFF"/>
                </a:highlight>
                <a:latin typeface="Roboto"/>
                <a:ea typeface="Roboto"/>
                <a:cs typeface="Roboto"/>
                <a:sym typeface="Roboto"/>
              </a:rPr>
              <a:t> vitae dicta </a:t>
            </a:r>
            <a:r>
              <a:rPr lang="it-IT" sz="2350" dirty="0" err="1">
                <a:solidFill>
                  <a:schemeClr val="dk1"/>
                </a:solidFill>
                <a:highlight>
                  <a:srgbClr val="FFFFFF"/>
                </a:highlight>
                <a:latin typeface="Roboto"/>
                <a:ea typeface="Roboto"/>
                <a:cs typeface="Roboto"/>
                <a:sym typeface="Roboto"/>
              </a:rPr>
              <a:t>sunt</a:t>
            </a:r>
            <a:r>
              <a:rPr lang="it-IT" sz="2350" dirty="0">
                <a:solidFill>
                  <a:schemeClr val="dk1"/>
                </a:solidFill>
                <a:highlight>
                  <a:srgbClr val="FFFFFF"/>
                </a:highlight>
                <a:latin typeface="Roboto"/>
                <a:ea typeface="Roboto"/>
                <a:cs typeface="Roboto"/>
                <a:sym typeface="Roboto"/>
              </a:rPr>
              <a:t> </a:t>
            </a:r>
            <a:r>
              <a:rPr lang="it-IT" sz="2350" dirty="0" err="1">
                <a:solidFill>
                  <a:schemeClr val="dk1"/>
                </a:solidFill>
                <a:highlight>
                  <a:srgbClr val="FFFFFF"/>
                </a:highlight>
                <a:latin typeface="Roboto"/>
                <a:ea typeface="Roboto"/>
                <a:cs typeface="Roboto"/>
                <a:sym typeface="Roboto"/>
              </a:rPr>
              <a:t>explicabo</a:t>
            </a:r>
            <a:r>
              <a:rPr lang="it-IT" sz="2350" dirty="0">
                <a:solidFill>
                  <a:schemeClr val="dk1"/>
                </a:solidFill>
                <a:highlight>
                  <a:srgbClr val="FFFFFF"/>
                </a:highlight>
                <a:latin typeface="Roboto"/>
                <a:ea typeface="Roboto"/>
                <a:cs typeface="Roboto"/>
                <a:sym typeface="Roboto"/>
              </a:rPr>
              <a:t>.</a:t>
            </a:r>
          </a:p>
          <a:p>
            <a:pPr marL="0" lvl="0" indent="0" algn="just" rtl="0">
              <a:spcBef>
                <a:spcPts val="0"/>
              </a:spcBef>
              <a:spcAft>
                <a:spcPts val="0"/>
              </a:spcAft>
              <a:buNone/>
            </a:pPr>
            <a:endParaRPr sz="2350" dirty="0">
              <a:solidFill>
                <a:schemeClr val="dk1"/>
              </a:solidFill>
              <a:highlight>
                <a:srgbClr val="FFFFFF"/>
              </a:highlight>
              <a:latin typeface="Roboto"/>
              <a:ea typeface="Roboto"/>
              <a:cs typeface="Roboto"/>
              <a:sym typeface="Roboto"/>
            </a:endParaRPr>
          </a:p>
        </p:txBody>
      </p:sp>
      <p:sp>
        <p:nvSpPr>
          <p:cNvPr id="64" name="Google Shape;64;p13"/>
          <p:cNvSpPr/>
          <p:nvPr/>
        </p:nvSpPr>
        <p:spPr>
          <a:xfrm>
            <a:off x="12839700" y="7266075"/>
            <a:ext cx="11620500" cy="723900"/>
          </a:xfrm>
          <a:prstGeom prst="rect">
            <a:avLst/>
          </a:prstGeom>
          <a:solidFill>
            <a:srgbClr val="D9D9D9"/>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288000" marR="288000" lvl="0" indent="0" algn="just" rtl="0">
              <a:spcBef>
                <a:spcPts val="0"/>
              </a:spcBef>
              <a:spcAft>
                <a:spcPts val="0"/>
              </a:spcAft>
              <a:buClr>
                <a:schemeClr val="dk1"/>
              </a:buClr>
              <a:buSzPts val="1100"/>
              <a:buFont typeface="Arial"/>
              <a:buNone/>
            </a:pPr>
            <a:r>
              <a:rPr lang="it" sz="2300" b="1">
                <a:solidFill>
                  <a:srgbClr val="163D81"/>
                </a:solidFill>
                <a:latin typeface="Roboto"/>
                <a:ea typeface="Roboto"/>
                <a:cs typeface="Roboto"/>
                <a:sym typeface="Roboto"/>
              </a:rPr>
              <a:t>TABLE 2: Lorem ipsum dolor sit amet, consetectur adipiscing elit, set do eiusmod tempor</a:t>
            </a:r>
            <a:r>
              <a:rPr lang="it" sz="2300">
                <a:solidFill>
                  <a:srgbClr val="163D81"/>
                </a:solidFill>
                <a:latin typeface="Roboto"/>
                <a:ea typeface="Roboto"/>
                <a:cs typeface="Roboto"/>
                <a:sym typeface="Roboto"/>
              </a:rPr>
              <a:t> </a:t>
            </a:r>
            <a:endParaRPr>
              <a:solidFill>
                <a:srgbClr val="163D81"/>
              </a:solidFill>
            </a:endParaRPr>
          </a:p>
        </p:txBody>
      </p:sp>
      <p:sp>
        <p:nvSpPr>
          <p:cNvPr id="66" name="Google Shape;66;p13"/>
          <p:cNvSpPr txBox="1"/>
          <p:nvPr/>
        </p:nvSpPr>
        <p:spPr>
          <a:xfrm>
            <a:off x="644550" y="17785625"/>
            <a:ext cx="11661900" cy="79017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2300"/>
              <a:buFont typeface="Times New Roman"/>
              <a:buNone/>
            </a:pPr>
            <a:r>
              <a:rPr lang="it" sz="2300" b="1" u="sng" dirty="0">
                <a:solidFill>
                  <a:srgbClr val="163D81"/>
                </a:solidFill>
                <a:latin typeface="Roboto"/>
                <a:ea typeface="Roboto"/>
                <a:cs typeface="Roboto"/>
                <a:sym typeface="Roboto"/>
              </a:rPr>
              <a:t>Subjects</a:t>
            </a:r>
            <a:r>
              <a:rPr lang="it" sz="2300" b="1" dirty="0">
                <a:solidFill>
                  <a:srgbClr val="163D81"/>
                </a:solidFill>
                <a:latin typeface="Roboto"/>
                <a:ea typeface="Roboto"/>
                <a:cs typeface="Roboto"/>
                <a:sym typeface="Roboto"/>
              </a:rPr>
              <a:t>:</a:t>
            </a:r>
            <a:endParaRPr b="1" dirty="0">
              <a:solidFill>
                <a:srgbClr val="163D81"/>
              </a:solidFill>
              <a:latin typeface="Roboto"/>
              <a:ea typeface="Roboto"/>
              <a:cs typeface="Roboto"/>
              <a:sym typeface="Roboto"/>
            </a:endParaRPr>
          </a:p>
          <a:p>
            <a:pPr marL="0" lvl="0" indent="0" algn="just" rtl="0">
              <a:spcBef>
                <a:spcPts val="0"/>
              </a:spcBef>
              <a:spcAft>
                <a:spcPts val="0"/>
              </a:spcAft>
              <a:buNone/>
            </a:pPr>
            <a:r>
              <a:rPr lang="it" sz="2350" dirty="0">
                <a:solidFill>
                  <a:schemeClr val="dk1"/>
                </a:solidFill>
                <a:highlight>
                  <a:srgbClr val="FFFFFF"/>
                </a:highlight>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sz="2350" dirty="0">
              <a:solidFill>
                <a:schemeClr val="dk1"/>
              </a:solidFill>
              <a:highlight>
                <a:srgbClr val="FFFFFF"/>
              </a:highlight>
              <a:latin typeface="Roboto"/>
              <a:ea typeface="Roboto"/>
              <a:cs typeface="Roboto"/>
              <a:sym typeface="Roboto"/>
            </a:endParaRPr>
          </a:p>
          <a:p>
            <a:pPr marL="0" lvl="0" indent="0" algn="just" rtl="0">
              <a:spcBef>
                <a:spcPts val="0"/>
              </a:spcBef>
              <a:spcAft>
                <a:spcPts val="0"/>
              </a:spcAft>
              <a:buNone/>
            </a:pPr>
            <a:r>
              <a:rPr lang="it" sz="2350" dirty="0">
                <a:solidFill>
                  <a:schemeClr val="dk1"/>
                </a:solidFill>
                <a:highlight>
                  <a:srgbClr val="FFFFFF"/>
                </a:highlight>
                <a:latin typeface="Roboto"/>
                <a:ea typeface="Roboto"/>
                <a:cs typeface="Roboto"/>
                <a:sym typeface="Roboto"/>
              </a:rPr>
              <a: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 nesciunt.</a:t>
            </a:r>
            <a:endParaRPr sz="2350" dirty="0">
              <a:solidFill>
                <a:schemeClr val="dk1"/>
              </a:solidFill>
              <a:highlight>
                <a:srgbClr val="FFFFFF"/>
              </a:highlight>
              <a:latin typeface="Roboto"/>
              <a:ea typeface="Roboto"/>
              <a:cs typeface="Roboto"/>
              <a:sym typeface="Roboto"/>
            </a:endParaRPr>
          </a:p>
          <a:p>
            <a:pPr marL="457200" lvl="0" indent="-377825" algn="just" rtl="0">
              <a:spcBef>
                <a:spcPts val="0"/>
              </a:spcBef>
              <a:spcAft>
                <a:spcPts val="0"/>
              </a:spcAft>
              <a:buClr>
                <a:schemeClr val="dk1"/>
              </a:buClr>
              <a:buSzPts val="2350"/>
              <a:buFont typeface="Roboto"/>
              <a:buChar char="●"/>
            </a:pPr>
            <a:r>
              <a:rPr lang="it" sz="2350" dirty="0">
                <a:solidFill>
                  <a:schemeClr val="dk1"/>
                </a:solidFill>
                <a:highlight>
                  <a:schemeClr val="lt1"/>
                </a:highlight>
                <a:latin typeface="Roboto"/>
                <a:ea typeface="Roboto"/>
                <a:cs typeface="Roboto"/>
                <a:sym typeface="Roboto"/>
              </a:rPr>
              <a:t>Excepteur sint occaecat cupidatat non proident, sunt in culpa qui officia deserunt mollit anim id est laborum.</a:t>
            </a:r>
            <a:endParaRPr sz="2350" dirty="0">
              <a:solidFill>
                <a:schemeClr val="dk1"/>
              </a:solidFill>
              <a:highlight>
                <a:schemeClr val="lt1"/>
              </a:highlight>
              <a:latin typeface="Roboto"/>
              <a:ea typeface="Roboto"/>
              <a:cs typeface="Roboto"/>
              <a:sym typeface="Roboto"/>
            </a:endParaRPr>
          </a:p>
          <a:p>
            <a:pPr marL="457200" lvl="0" indent="-377825" algn="just" rtl="0">
              <a:spcBef>
                <a:spcPts val="0"/>
              </a:spcBef>
              <a:spcAft>
                <a:spcPts val="0"/>
              </a:spcAft>
              <a:buClr>
                <a:schemeClr val="dk1"/>
              </a:buClr>
              <a:buSzPts val="2350"/>
              <a:buFont typeface="Roboto"/>
              <a:buChar char="●"/>
            </a:pPr>
            <a:r>
              <a:rPr lang="it" sz="2350" dirty="0">
                <a:solidFill>
                  <a:schemeClr val="dk1"/>
                </a:solidFill>
                <a:highlight>
                  <a:schemeClr val="lt1"/>
                </a:highlight>
                <a:latin typeface="Roboto"/>
                <a:ea typeface="Roboto"/>
                <a:cs typeface="Roboto"/>
                <a:sym typeface="Roboto"/>
              </a:rPr>
              <a: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 nesciunt. </a:t>
            </a:r>
            <a:endParaRPr sz="2350" dirty="0">
              <a:solidFill>
                <a:schemeClr val="dk1"/>
              </a:solidFill>
              <a:highlight>
                <a:schemeClr val="lt1"/>
              </a:highlight>
              <a:latin typeface="Roboto"/>
              <a:ea typeface="Roboto"/>
              <a:cs typeface="Roboto"/>
              <a:sym typeface="Roboto"/>
            </a:endParaRPr>
          </a:p>
          <a:p>
            <a:pPr marL="457200" lvl="0" indent="-377825" algn="just" rtl="0">
              <a:spcBef>
                <a:spcPts val="0"/>
              </a:spcBef>
              <a:spcAft>
                <a:spcPts val="0"/>
              </a:spcAft>
              <a:buClr>
                <a:schemeClr val="dk1"/>
              </a:buClr>
              <a:buSzPts val="2350"/>
              <a:buFont typeface="Roboto"/>
              <a:buChar char="●"/>
            </a:pPr>
            <a:r>
              <a:rPr lang="it" sz="2350" dirty="0">
                <a:solidFill>
                  <a:schemeClr val="dk1"/>
                </a:solidFill>
                <a:highlight>
                  <a:schemeClr val="lt1"/>
                </a:highlight>
                <a:latin typeface="Roboto"/>
                <a:ea typeface="Roboto"/>
                <a:cs typeface="Roboto"/>
                <a:sym typeface="Roboto"/>
              </a:rPr>
              <a:t>Excepteur sint occaecat cupidatat non proident, sunt in culpa qui officia deserunt mollit anim id est laborum.</a:t>
            </a:r>
            <a:endParaRPr sz="2350" dirty="0">
              <a:solidFill>
                <a:schemeClr val="dk1"/>
              </a:solidFill>
              <a:highlight>
                <a:schemeClr val="lt1"/>
              </a:highlight>
              <a:latin typeface="Roboto"/>
              <a:ea typeface="Roboto"/>
              <a:cs typeface="Roboto"/>
              <a:sym typeface="Roboto"/>
            </a:endParaRPr>
          </a:p>
        </p:txBody>
      </p:sp>
      <p:sp>
        <p:nvSpPr>
          <p:cNvPr id="67" name="Google Shape;67;p13"/>
          <p:cNvSpPr/>
          <p:nvPr/>
        </p:nvSpPr>
        <p:spPr>
          <a:xfrm>
            <a:off x="727050" y="27186725"/>
            <a:ext cx="11661900" cy="1324800"/>
          </a:xfrm>
          <a:prstGeom prst="rect">
            <a:avLst/>
          </a:prstGeom>
          <a:solidFill>
            <a:srgbClr val="D9D9D9"/>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288000" marR="288000" lvl="0" indent="0" algn="just" rtl="0">
              <a:spcBef>
                <a:spcPts val="0"/>
              </a:spcBef>
              <a:spcAft>
                <a:spcPts val="0"/>
              </a:spcAft>
              <a:buNone/>
            </a:pPr>
            <a:r>
              <a:rPr lang="it" sz="2300" b="1">
                <a:solidFill>
                  <a:srgbClr val="163D81"/>
                </a:solidFill>
                <a:latin typeface="Roboto"/>
                <a:ea typeface="Roboto"/>
                <a:cs typeface="Roboto"/>
                <a:sym typeface="Roboto"/>
              </a:rPr>
              <a:t>TITLE: Lorem ipsum dolor sit amet, consetectur adipiscing elit, set do eiusmod tempor. Ut enim ad minim veniam, quis nostrud exercitation ullamco laboris nisi ut aliquip ex ea commodo consequat.  </a:t>
            </a:r>
            <a:endParaRPr sz="2300" b="1">
              <a:solidFill>
                <a:srgbClr val="163D81"/>
              </a:solidFill>
              <a:latin typeface="Roboto"/>
              <a:ea typeface="Roboto"/>
              <a:cs typeface="Roboto"/>
              <a:sym typeface="Roboto"/>
            </a:endParaRPr>
          </a:p>
        </p:txBody>
      </p:sp>
      <p:sp>
        <p:nvSpPr>
          <p:cNvPr id="68" name="Google Shape;68;p13"/>
          <p:cNvSpPr txBox="1"/>
          <p:nvPr/>
        </p:nvSpPr>
        <p:spPr>
          <a:xfrm>
            <a:off x="762000" y="35204400"/>
            <a:ext cx="11455500" cy="5670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r>
              <a:rPr lang="it" sz="2350" b="1">
                <a:solidFill>
                  <a:schemeClr val="dk1"/>
                </a:solidFill>
                <a:highlight>
                  <a:srgbClr val="FFFFFF"/>
                </a:highlight>
                <a:latin typeface="Roboto"/>
                <a:ea typeface="Roboto"/>
                <a:cs typeface="Roboto"/>
                <a:sym typeface="Roboto"/>
              </a:rPr>
              <a:t>*Significant differential effect  in time between AG and MG p&lt;0.04</a:t>
            </a:r>
            <a:endParaRPr sz="2350" b="1">
              <a:solidFill>
                <a:schemeClr val="dk1"/>
              </a:solidFill>
              <a:highlight>
                <a:srgbClr val="FFFFFF"/>
              </a:highlight>
              <a:latin typeface="Roboto"/>
              <a:ea typeface="Roboto"/>
              <a:cs typeface="Roboto"/>
              <a:sym typeface="Roboto"/>
            </a:endParaRPr>
          </a:p>
          <a:p>
            <a:pPr marL="0" lvl="0" indent="0" algn="l" rtl="0">
              <a:spcBef>
                <a:spcPts val="0"/>
              </a:spcBef>
              <a:spcAft>
                <a:spcPts val="0"/>
              </a:spcAft>
              <a:buNone/>
            </a:pPr>
            <a:endParaRPr sz="7506">
              <a:solidFill>
                <a:schemeClr val="dk2"/>
              </a:solidFill>
            </a:endParaRPr>
          </a:p>
        </p:txBody>
      </p:sp>
      <p:graphicFrame>
        <p:nvGraphicFramePr>
          <p:cNvPr id="69" name="Google Shape;69;p13"/>
          <p:cNvGraphicFramePr/>
          <p:nvPr/>
        </p:nvGraphicFramePr>
        <p:xfrm>
          <a:off x="12858450" y="8168575"/>
          <a:ext cx="11620500" cy="5561150"/>
        </p:xfrm>
        <a:graphic>
          <a:graphicData uri="http://schemas.openxmlformats.org/drawingml/2006/table">
            <a:tbl>
              <a:tblPr>
                <a:noFill/>
                <a:tableStyleId>{086A5C05-D2B7-433F-9F20-34307916319C}</a:tableStyleId>
              </a:tblPr>
              <a:tblGrid>
                <a:gridCol w="1162050">
                  <a:extLst>
                    <a:ext uri="{9D8B030D-6E8A-4147-A177-3AD203B41FA5}">
                      <a16:colId xmlns:a16="http://schemas.microsoft.com/office/drawing/2014/main" val="20000"/>
                    </a:ext>
                  </a:extLst>
                </a:gridCol>
                <a:gridCol w="1162050">
                  <a:extLst>
                    <a:ext uri="{9D8B030D-6E8A-4147-A177-3AD203B41FA5}">
                      <a16:colId xmlns:a16="http://schemas.microsoft.com/office/drawing/2014/main" val="20001"/>
                    </a:ext>
                  </a:extLst>
                </a:gridCol>
                <a:gridCol w="1162050">
                  <a:extLst>
                    <a:ext uri="{9D8B030D-6E8A-4147-A177-3AD203B41FA5}">
                      <a16:colId xmlns:a16="http://schemas.microsoft.com/office/drawing/2014/main" val="20002"/>
                    </a:ext>
                  </a:extLst>
                </a:gridCol>
                <a:gridCol w="1162050">
                  <a:extLst>
                    <a:ext uri="{9D8B030D-6E8A-4147-A177-3AD203B41FA5}">
                      <a16:colId xmlns:a16="http://schemas.microsoft.com/office/drawing/2014/main" val="20003"/>
                    </a:ext>
                  </a:extLst>
                </a:gridCol>
                <a:gridCol w="1162050">
                  <a:extLst>
                    <a:ext uri="{9D8B030D-6E8A-4147-A177-3AD203B41FA5}">
                      <a16:colId xmlns:a16="http://schemas.microsoft.com/office/drawing/2014/main" val="20004"/>
                    </a:ext>
                  </a:extLst>
                </a:gridCol>
                <a:gridCol w="1162050">
                  <a:extLst>
                    <a:ext uri="{9D8B030D-6E8A-4147-A177-3AD203B41FA5}">
                      <a16:colId xmlns:a16="http://schemas.microsoft.com/office/drawing/2014/main" val="20005"/>
                    </a:ext>
                  </a:extLst>
                </a:gridCol>
                <a:gridCol w="1162050">
                  <a:extLst>
                    <a:ext uri="{9D8B030D-6E8A-4147-A177-3AD203B41FA5}">
                      <a16:colId xmlns:a16="http://schemas.microsoft.com/office/drawing/2014/main" val="20006"/>
                    </a:ext>
                  </a:extLst>
                </a:gridCol>
                <a:gridCol w="1162050">
                  <a:extLst>
                    <a:ext uri="{9D8B030D-6E8A-4147-A177-3AD203B41FA5}">
                      <a16:colId xmlns:a16="http://schemas.microsoft.com/office/drawing/2014/main" val="20007"/>
                    </a:ext>
                  </a:extLst>
                </a:gridCol>
                <a:gridCol w="1162050">
                  <a:extLst>
                    <a:ext uri="{9D8B030D-6E8A-4147-A177-3AD203B41FA5}">
                      <a16:colId xmlns:a16="http://schemas.microsoft.com/office/drawing/2014/main" val="20008"/>
                    </a:ext>
                  </a:extLst>
                </a:gridCol>
                <a:gridCol w="1162050">
                  <a:extLst>
                    <a:ext uri="{9D8B030D-6E8A-4147-A177-3AD203B41FA5}">
                      <a16:colId xmlns:a16="http://schemas.microsoft.com/office/drawing/2014/main" val="20009"/>
                    </a:ext>
                  </a:extLst>
                </a:gridCol>
              </a:tblGrid>
              <a:tr h="794450">
                <a:tc>
                  <a:txBody>
                    <a:bodyPr/>
                    <a:lstStyle/>
                    <a:p>
                      <a:pPr marL="0" lvl="0" indent="0" algn="l" rtl="0">
                        <a:spcBef>
                          <a:spcPts val="0"/>
                        </a:spcBef>
                        <a:spcAft>
                          <a:spcPts val="0"/>
                        </a:spcAft>
                        <a:buNone/>
                      </a:pPr>
                      <a:r>
                        <a:rPr lang="it" sz="2200">
                          <a:latin typeface="Roboto Medium"/>
                          <a:ea typeface="Roboto Medium"/>
                          <a:cs typeface="Roboto Medium"/>
                          <a:sym typeface="Roboto Medium"/>
                        </a:rPr>
                        <a:t>Prova</a:t>
                      </a: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794450">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794450">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794450">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794450">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794450">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794450">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bl>
          </a:graphicData>
        </a:graphic>
      </p:graphicFrame>
      <p:sp>
        <p:nvSpPr>
          <p:cNvPr id="70" name="Google Shape;70;p13"/>
          <p:cNvSpPr txBox="1"/>
          <p:nvPr/>
        </p:nvSpPr>
        <p:spPr>
          <a:xfrm>
            <a:off x="12817200" y="13908325"/>
            <a:ext cx="11620500" cy="22605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it" sz="2350">
                <a:solidFill>
                  <a:schemeClr val="dk1"/>
                </a:solidFill>
                <a:highlight>
                  <a:srgbClr val="FFFFFF"/>
                </a:highlight>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sz="2350">
              <a:solidFill>
                <a:schemeClr val="dk1"/>
              </a:solidFill>
              <a:highlight>
                <a:srgbClr val="FFFFFF"/>
              </a:highlight>
              <a:latin typeface="Roboto"/>
              <a:ea typeface="Roboto"/>
              <a:cs typeface="Roboto"/>
              <a:sym typeface="Roboto"/>
            </a:endParaRPr>
          </a:p>
        </p:txBody>
      </p:sp>
      <p:pic>
        <p:nvPicPr>
          <p:cNvPr id="71" name="Google Shape;71;p13" descr="incinta, donna, vernice superman, pancia, in piedi, accanto ..."/>
          <p:cNvPicPr preferRelativeResize="0"/>
          <p:nvPr/>
        </p:nvPicPr>
        <p:blipFill rotWithShape="1">
          <a:blip r:embed="rId4">
            <a:alphaModFix/>
          </a:blip>
          <a:srcRect t="19551" b="19557"/>
          <a:stretch/>
        </p:blipFill>
        <p:spPr>
          <a:xfrm>
            <a:off x="12817200" y="16276495"/>
            <a:ext cx="11620500" cy="4717375"/>
          </a:xfrm>
          <a:prstGeom prst="rect">
            <a:avLst/>
          </a:prstGeom>
          <a:noFill/>
          <a:ln>
            <a:noFill/>
          </a:ln>
        </p:spPr>
      </p:pic>
      <p:sp>
        <p:nvSpPr>
          <p:cNvPr id="72" name="Google Shape;72;p13"/>
          <p:cNvSpPr txBox="1"/>
          <p:nvPr/>
        </p:nvSpPr>
        <p:spPr>
          <a:xfrm>
            <a:off x="12909550" y="29347800"/>
            <a:ext cx="11620500" cy="2683500"/>
          </a:xfrm>
          <a:prstGeom prst="rect">
            <a:avLst/>
          </a:prstGeom>
          <a:noFill/>
          <a:ln>
            <a:noFill/>
          </a:ln>
        </p:spPr>
        <p:txBody>
          <a:bodyPr spcFirstLastPara="1" wrap="square" lIns="91425" tIns="91425" rIns="91425" bIns="91425" anchor="t" anchorCtr="0">
            <a:noAutofit/>
          </a:bodyPr>
          <a:lstStyle/>
          <a:p>
            <a:pPr marL="457200" lvl="0" indent="-377825" algn="just" rtl="0">
              <a:spcBef>
                <a:spcPts val="0"/>
              </a:spcBef>
              <a:spcAft>
                <a:spcPts val="0"/>
              </a:spcAft>
              <a:buClr>
                <a:schemeClr val="dk1"/>
              </a:buClr>
              <a:buSzPts val="2350"/>
              <a:buFont typeface="Roboto"/>
              <a:buChar char="●"/>
            </a:pPr>
            <a:r>
              <a:rPr lang="it" sz="2350">
                <a:solidFill>
                  <a:schemeClr val="dk1"/>
                </a:solidFill>
                <a:highlight>
                  <a:schemeClr val="lt1"/>
                </a:highlight>
                <a:latin typeface="Roboto"/>
                <a:ea typeface="Roboto"/>
                <a:cs typeface="Roboto"/>
                <a:sym typeface="Roboto"/>
              </a:rPr>
              <a:t>Excepteur sint occaecat cupidatat non proident, sunt in culpa qui officia deserunt mollit anim id est laborum.</a:t>
            </a:r>
            <a:endParaRPr sz="2350">
              <a:solidFill>
                <a:schemeClr val="dk1"/>
              </a:solidFill>
              <a:highlight>
                <a:schemeClr val="lt1"/>
              </a:highlight>
              <a:latin typeface="Roboto"/>
              <a:ea typeface="Roboto"/>
              <a:cs typeface="Roboto"/>
              <a:sym typeface="Roboto"/>
            </a:endParaRPr>
          </a:p>
          <a:p>
            <a:pPr marL="457200" lvl="0" indent="-377825" algn="just" rtl="0">
              <a:spcBef>
                <a:spcPts val="0"/>
              </a:spcBef>
              <a:spcAft>
                <a:spcPts val="0"/>
              </a:spcAft>
              <a:buClr>
                <a:schemeClr val="dk1"/>
              </a:buClr>
              <a:buSzPts val="2350"/>
              <a:buFont typeface="Roboto"/>
              <a:buChar char="●"/>
            </a:pPr>
            <a:r>
              <a:rPr lang="it" sz="2350">
                <a:solidFill>
                  <a:schemeClr val="dk1"/>
                </a:solidFill>
                <a:highlight>
                  <a:schemeClr val="lt1"/>
                </a:highlight>
                <a:latin typeface="Roboto"/>
                <a:ea typeface="Roboto"/>
                <a:cs typeface="Roboto"/>
                <a:sym typeface="Roboto"/>
              </a:rPr>
              <a: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 nesciunt. </a:t>
            </a:r>
            <a:endParaRPr sz="7506">
              <a:solidFill>
                <a:schemeClr val="dk2"/>
              </a:solidFill>
            </a:endParaRPr>
          </a:p>
        </p:txBody>
      </p:sp>
      <p:sp>
        <p:nvSpPr>
          <p:cNvPr id="73" name="Google Shape;73;p13"/>
          <p:cNvSpPr txBox="1"/>
          <p:nvPr/>
        </p:nvSpPr>
        <p:spPr>
          <a:xfrm>
            <a:off x="12877800" y="33502600"/>
            <a:ext cx="11455500" cy="2129100"/>
          </a:xfrm>
          <a:prstGeom prst="rect">
            <a:avLst/>
          </a:prstGeom>
          <a:noFill/>
          <a:ln>
            <a:noFill/>
          </a:ln>
        </p:spPr>
        <p:txBody>
          <a:bodyPr spcFirstLastPara="1" wrap="square" lIns="91425" tIns="91425" rIns="91425" bIns="91425" anchor="t" anchorCtr="0">
            <a:noAutofit/>
          </a:bodyPr>
          <a:lstStyle/>
          <a:p>
            <a:pPr marL="0" lvl="0" indent="0" algn="just" rtl="0">
              <a:lnSpc>
                <a:spcPct val="95000"/>
              </a:lnSpc>
              <a:spcBef>
                <a:spcPts val="0"/>
              </a:spcBef>
              <a:spcAft>
                <a:spcPts val="0"/>
              </a:spcAft>
              <a:buNone/>
            </a:pPr>
            <a:r>
              <a:rPr lang="it" sz="2300" b="1">
                <a:solidFill>
                  <a:srgbClr val="277D8E"/>
                </a:solidFill>
                <a:highlight>
                  <a:schemeClr val="lt1"/>
                </a:highlight>
                <a:latin typeface="Roboto"/>
                <a:ea typeface="Roboto"/>
                <a:cs typeface="Roboto"/>
                <a:sym typeface="Roboto"/>
              </a:rPr>
              <a:t>1.</a:t>
            </a:r>
            <a:r>
              <a:rPr lang="it" sz="2300">
                <a:solidFill>
                  <a:srgbClr val="277D8E"/>
                </a:solidFill>
                <a:highlight>
                  <a:schemeClr val="lt1"/>
                </a:highlight>
                <a:latin typeface="Roboto"/>
                <a:ea typeface="Roboto"/>
                <a:cs typeface="Roboto"/>
                <a:sym typeface="Roboto"/>
              </a:rPr>
              <a:t> </a:t>
            </a:r>
            <a:r>
              <a:rPr lang="it" sz="2300">
                <a:solidFill>
                  <a:schemeClr val="dk1"/>
                </a:solidFill>
                <a:highlight>
                  <a:schemeClr val="lt1"/>
                </a:highlight>
                <a:latin typeface="Roboto"/>
                <a:ea typeface="Roboto"/>
                <a:cs typeface="Roboto"/>
                <a:sym typeface="Roboto"/>
              </a:rPr>
              <a:t>Swank, Int J MS Care 2013;</a:t>
            </a:r>
            <a:endParaRPr sz="2300">
              <a:solidFill>
                <a:schemeClr val="dk1"/>
              </a:solidFill>
              <a:highlight>
                <a:schemeClr val="lt1"/>
              </a:highlight>
              <a:latin typeface="Roboto"/>
              <a:ea typeface="Roboto"/>
              <a:cs typeface="Roboto"/>
              <a:sym typeface="Roboto"/>
            </a:endParaRPr>
          </a:p>
          <a:p>
            <a:pPr marL="0" lvl="0" indent="0" algn="just" rtl="0">
              <a:lnSpc>
                <a:spcPct val="95000"/>
              </a:lnSpc>
              <a:spcBef>
                <a:spcPts val="0"/>
              </a:spcBef>
              <a:spcAft>
                <a:spcPts val="0"/>
              </a:spcAft>
              <a:buNone/>
            </a:pPr>
            <a:r>
              <a:rPr lang="it" sz="2300" b="1">
                <a:solidFill>
                  <a:srgbClr val="277D8E"/>
                </a:solidFill>
                <a:highlight>
                  <a:schemeClr val="lt1"/>
                </a:highlight>
                <a:latin typeface="Roboto"/>
                <a:ea typeface="Roboto"/>
                <a:cs typeface="Roboto"/>
                <a:sym typeface="Roboto"/>
              </a:rPr>
              <a:t>2.</a:t>
            </a:r>
            <a:r>
              <a:rPr lang="it" sz="2300">
                <a:solidFill>
                  <a:schemeClr val="dk1"/>
                </a:solidFill>
                <a:highlight>
                  <a:schemeClr val="lt1"/>
                </a:highlight>
                <a:latin typeface="Roboto"/>
                <a:ea typeface="Roboto"/>
                <a:cs typeface="Roboto"/>
                <a:sym typeface="Roboto"/>
              </a:rPr>
              <a:t> Brown, Phys Med Rehabil Clin N Am 2005;</a:t>
            </a:r>
            <a:endParaRPr sz="2300">
              <a:solidFill>
                <a:schemeClr val="dk1"/>
              </a:solidFill>
              <a:highlight>
                <a:schemeClr val="lt1"/>
              </a:highlight>
              <a:latin typeface="Roboto"/>
              <a:ea typeface="Roboto"/>
              <a:cs typeface="Roboto"/>
              <a:sym typeface="Roboto"/>
            </a:endParaRPr>
          </a:p>
          <a:p>
            <a:pPr marL="0" lvl="0" indent="0" algn="just" rtl="0">
              <a:lnSpc>
                <a:spcPct val="95000"/>
              </a:lnSpc>
              <a:spcBef>
                <a:spcPts val="0"/>
              </a:spcBef>
              <a:spcAft>
                <a:spcPts val="0"/>
              </a:spcAft>
              <a:buNone/>
            </a:pPr>
            <a:r>
              <a:rPr lang="it" sz="2300" b="1">
                <a:solidFill>
                  <a:srgbClr val="277D8E"/>
                </a:solidFill>
                <a:highlight>
                  <a:schemeClr val="lt1"/>
                </a:highlight>
                <a:latin typeface="Roboto"/>
                <a:ea typeface="Roboto"/>
                <a:cs typeface="Roboto"/>
                <a:sym typeface="Roboto"/>
              </a:rPr>
              <a:t>3.</a:t>
            </a:r>
            <a:r>
              <a:rPr lang="it" sz="2300">
                <a:solidFill>
                  <a:schemeClr val="dk1"/>
                </a:solidFill>
                <a:highlight>
                  <a:schemeClr val="lt1"/>
                </a:highlight>
                <a:latin typeface="Roboto"/>
                <a:ea typeface="Roboto"/>
                <a:cs typeface="Roboto"/>
                <a:sym typeface="Roboto"/>
              </a:rPr>
              <a:t> Latimer-Cheung, Arch Phys Med Rehabil 2013;</a:t>
            </a:r>
            <a:endParaRPr sz="2300" b="1">
              <a:solidFill>
                <a:srgbClr val="277D8E"/>
              </a:solidFill>
              <a:highlight>
                <a:schemeClr val="lt1"/>
              </a:highlight>
              <a:latin typeface="Roboto"/>
              <a:ea typeface="Roboto"/>
              <a:cs typeface="Roboto"/>
              <a:sym typeface="Roboto"/>
            </a:endParaRPr>
          </a:p>
          <a:p>
            <a:pPr marL="0" lvl="0" indent="0" algn="just" rtl="0">
              <a:lnSpc>
                <a:spcPct val="95000"/>
              </a:lnSpc>
              <a:spcBef>
                <a:spcPts val="0"/>
              </a:spcBef>
              <a:spcAft>
                <a:spcPts val="0"/>
              </a:spcAft>
              <a:buNone/>
            </a:pPr>
            <a:r>
              <a:rPr lang="it" sz="2300" b="1">
                <a:solidFill>
                  <a:srgbClr val="277D8E"/>
                </a:solidFill>
                <a:highlight>
                  <a:schemeClr val="lt1"/>
                </a:highlight>
                <a:latin typeface="Roboto"/>
                <a:ea typeface="Roboto"/>
                <a:cs typeface="Roboto"/>
                <a:sym typeface="Roboto"/>
              </a:rPr>
              <a:t>4.</a:t>
            </a:r>
            <a:r>
              <a:rPr lang="it" sz="2300">
                <a:solidFill>
                  <a:schemeClr val="dk1"/>
                </a:solidFill>
                <a:highlight>
                  <a:schemeClr val="lt1"/>
                </a:highlight>
                <a:latin typeface="Roboto"/>
                <a:ea typeface="Roboto"/>
                <a:cs typeface="Roboto"/>
                <a:sym typeface="Roboto"/>
              </a:rPr>
              <a:t> Briken, Mult Scler 2014;</a:t>
            </a:r>
            <a:endParaRPr sz="2300">
              <a:solidFill>
                <a:schemeClr val="dk1"/>
              </a:solidFill>
              <a:highlight>
                <a:schemeClr val="lt1"/>
              </a:highlight>
              <a:latin typeface="Roboto"/>
              <a:ea typeface="Roboto"/>
              <a:cs typeface="Roboto"/>
              <a:sym typeface="Roboto"/>
            </a:endParaRPr>
          </a:p>
          <a:p>
            <a:pPr marL="0" lvl="0" indent="0" algn="just" rtl="0">
              <a:lnSpc>
                <a:spcPct val="95000"/>
              </a:lnSpc>
              <a:spcBef>
                <a:spcPts val="0"/>
              </a:spcBef>
              <a:spcAft>
                <a:spcPts val="0"/>
              </a:spcAft>
              <a:buNone/>
            </a:pPr>
            <a:r>
              <a:rPr lang="it" sz="2300" b="1">
                <a:solidFill>
                  <a:srgbClr val="277D8E"/>
                </a:solidFill>
                <a:highlight>
                  <a:schemeClr val="lt1"/>
                </a:highlight>
                <a:latin typeface="Roboto"/>
                <a:ea typeface="Roboto"/>
                <a:cs typeface="Roboto"/>
                <a:sym typeface="Roboto"/>
              </a:rPr>
              <a:t>5.</a:t>
            </a:r>
            <a:r>
              <a:rPr lang="it" sz="2300">
                <a:solidFill>
                  <a:schemeClr val="dk1"/>
                </a:solidFill>
                <a:highlight>
                  <a:schemeClr val="lt1"/>
                </a:highlight>
                <a:latin typeface="Roboto"/>
                <a:ea typeface="Roboto"/>
                <a:cs typeface="Roboto"/>
                <a:sym typeface="Roboto"/>
              </a:rPr>
              <a:t> Pilutti, J Neurol Sci 2014;</a:t>
            </a:r>
            <a:endParaRPr sz="2300">
              <a:solidFill>
                <a:schemeClr val="dk1"/>
              </a:solidFill>
              <a:highlight>
                <a:schemeClr val="lt1"/>
              </a:highlight>
              <a:latin typeface="Roboto"/>
              <a:ea typeface="Roboto"/>
              <a:cs typeface="Roboto"/>
              <a:sym typeface="Roboto"/>
            </a:endParaRPr>
          </a:p>
          <a:p>
            <a:pPr marL="0" lvl="0" indent="0" algn="just" rtl="0">
              <a:lnSpc>
                <a:spcPct val="95000"/>
              </a:lnSpc>
              <a:spcBef>
                <a:spcPts val="0"/>
              </a:spcBef>
              <a:spcAft>
                <a:spcPts val="0"/>
              </a:spcAft>
              <a:buNone/>
            </a:pPr>
            <a:r>
              <a:rPr lang="it" sz="2300" b="1">
                <a:solidFill>
                  <a:srgbClr val="277D8E"/>
                </a:solidFill>
                <a:highlight>
                  <a:schemeClr val="lt1"/>
                </a:highlight>
                <a:latin typeface="Roboto"/>
                <a:ea typeface="Roboto"/>
                <a:cs typeface="Roboto"/>
                <a:sym typeface="Roboto"/>
              </a:rPr>
              <a:t>6.</a:t>
            </a:r>
            <a:r>
              <a:rPr lang="it" sz="2300">
                <a:solidFill>
                  <a:schemeClr val="dk1"/>
                </a:solidFill>
                <a:highlight>
                  <a:schemeClr val="lt1"/>
                </a:highlight>
                <a:latin typeface="Roboto"/>
                <a:ea typeface="Roboto"/>
                <a:cs typeface="Roboto"/>
                <a:sym typeface="Roboto"/>
              </a:rPr>
              <a:t> Sandroff, Neurorehabil Neural Repair 2020; </a:t>
            </a:r>
            <a:endParaRPr sz="2300">
              <a:solidFill>
                <a:schemeClr val="dk2"/>
              </a:solidFill>
            </a:endParaRPr>
          </a:p>
        </p:txBody>
      </p:sp>
      <p:sp>
        <p:nvSpPr>
          <p:cNvPr id="74" name="Google Shape;74;p13"/>
          <p:cNvSpPr txBox="1"/>
          <p:nvPr/>
        </p:nvSpPr>
        <p:spPr>
          <a:xfrm>
            <a:off x="12817200" y="20993875"/>
            <a:ext cx="11661900" cy="26835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it" sz="2300" b="1" u="sng">
                <a:solidFill>
                  <a:srgbClr val="163D81"/>
                </a:solidFill>
                <a:latin typeface="Roboto"/>
                <a:ea typeface="Roboto"/>
                <a:cs typeface="Roboto"/>
                <a:sym typeface="Roboto"/>
              </a:rPr>
              <a:t>Exemple</a:t>
            </a:r>
            <a:r>
              <a:rPr lang="it" sz="2300" b="1">
                <a:solidFill>
                  <a:srgbClr val="163D81"/>
                </a:solidFill>
                <a:latin typeface="Roboto"/>
                <a:ea typeface="Roboto"/>
                <a:cs typeface="Roboto"/>
                <a:sym typeface="Roboto"/>
              </a:rPr>
              <a:t>:</a:t>
            </a:r>
            <a:endParaRPr b="1">
              <a:solidFill>
                <a:srgbClr val="163D81"/>
              </a:solidFill>
              <a:latin typeface="Roboto"/>
              <a:ea typeface="Roboto"/>
              <a:cs typeface="Roboto"/>
              <a:sym typeface="Roboto"/>
            </a:endParaRPr>
          </a:p>
          <a:p>
            <a:pPr marL="0" lvl="0" indent="0" algn="just" rtl="0">
              <a:spcBef>
                <a:spcPts val="0"/>
              </a:spcBef>
              <a:spcAft>
                <a:spcPts val="0"/>
              </a:spcAft>
              <a:buNone/>
            </a:pPr>
            <a:r>
              <a:rPr lang="it" sz="2350">
                <a:solidFill>
                  <a:schemeClr val="dk1"/>
                </a:solidFill>
                <a:highlight>
                  <a:srgbClr val="FFFFFF"/>
                </a:highlight>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r>
              <a:rPr lang="it" sz="2350" b="1">
                <a:solidFill>
                  <a:srgbClr val="163D81"/>
                </a:solidFill>
                <a:highlight>
                  <a:srgbClr val="FFFFFF"/>
                </a:highlight>
                <a:latin typeface="Roboto"/>
                <a:ea typeface="Roboto"/>
                <a:cs typeface="Roboto"/>
                <a:sym typeface="Roboto"/>
              </a:rPr>
              <a:t>Figure 1.</a:t>
            </a:r>
            <a:endParaRPr sz="2350" b="1">
              <a:solidFill>
                <a:srgbClr val="163D81"/>
              </a:solidFill>
              <a:highlight>
                <a:srgbClr val="FFFFFF"/>
              </a:highlight>
              <a:latin typeface="Roboto"/>
              <a:ea typeface="Roboto"/>
              <a:cs typeface="Roboto"/>
              <a:sym typeface="Roboto"/>
            </a:endParaRPr>
          </a:p>
        </p:txBody>
      </p:sp>
      <p:pic>
        <p:nvPicPr>
          <p:cNvPr id="75" name="Google Shape;75;p13"/>
          <p:cNvPicPr preferRelativeResize="0"/>
          <p:nvPr/>
        </p:nvPicPr>
        <p:blipFill rotWithShape="1">
          <a:blip r:embed="rId5">
            <a:alphaModFix/>
          </a:blip>
          <a:srcRect t="22939" b="28879"/>
          <a:stretch/>
        </p:blipFill>
        <p:spPr>
          <a:xfrm>
            <a:off x="12858450" y="23677375"/>
            <a:ext cx="11620500" cy="4199125"/>
          </a:xfrm>
          <a:prstGeom prst="rect">
            <a:avLst/>
          </a:prstGeom>
          <a:noFill/>
          <a:ln>
            <a:noFill/>
          </a:ln>
        </p:spPr>
      </p:pic>
      <p:graphicFrame>
        <p:nvGraphicFramePr>
          <p:cNvPr id="76" name="Google Shape;76;p13"/>
          <p:cNvGraphicFramePr/>
          <p:nvPr/>
        </p:nvGraphicFramePr>
        <p:xfrm>
          <a:off x="679500" y="28818775"/>
          <a:ext cx="11620500" cy="5561150"/>
        </p:xfrm>
        <a:graphic>
          <a:graphicData uri="http://schemas.openxmlformats.org/drawingml/2006/table">
            <a:tbl>
              <a:tblPr>
                <a:noFill/>
                <a:tableStyleId>{086A5C05-D2B7-433F-9F20-34307916319C}</a:tableStyleId>
              </a:tblPr>
              <a:tblGrid>
                <a:gridCol w="1162050">
                  <a:extLst>
                    <a:ext uri="{9D8B030D-6E8A-4147-A177-3AD203B41FA5}">
                      <a16:colId xmlns:a16="http://schemas.microsoft.com/office/drawing/2014/main" val="20000"/>
                    </a:ext>
                  </a:extLst>
                </a:gridCol>
                <a:gridCol w="1162050">
                  <a:extLst>
                    <a:ext uri="{9D8B030D-6E8A-4147-A177-3AD203B41FA5}">
                      <a16:colId xmlns:a16="http://schemas.microsoft.com/office/drawing/2014/main" val="20001"/>
                    </a:ext>
                  </a:extLst>
                </a:gridCol>
                <a:gridCol w="1162050">
                  <a:extLst>
                    <a:ext uri="{9D8B030D-6E8A-4147-A177-3AD203B41FA5}">
                      <a16:colId xmlns:a16="http://schemas.microsoft.com/office/drawing/2014/main" val="20002"/>
                    </a:ext>
                  </a:extLst>
                </a:gridCol>
                <a:gridCol w="1162050">
                  <a:extLst>
                    <a:ext uri="{9D8B030D-6E8A-4147-A177-3AD203B41FA5}">
                      <a16:colId xmlns:a16="http://schemas.microsoft.com/office/drawing/2014/main" val="20003"/>
                    </a:ext>
                  </a:extLst>
                </a:gridCol>
                <a:gridCol w="1162050">
                  <a:extLst>
                    <a:ext uri="{9D8B030D-6E8A-4147-A177-3AD203B41FA5}">
                      <a16:colId xmlns:a16="http://schemas.microsoft.com/office/drawing/2014/main" val="20004"/>
                    </a:ext>
                  </a:extLst>
                </a:gridCol>
                <a:gridCol w="1162050">
                  <a:extLst>
                    <a:ext uri="{9D8B030D-6E8A-4147-A177-3AD203B41FA5}">
                      <a16:colId xmlns:a16="http://schemas.microsoft.com/office/drawing/2014/main" val="20005"/>
                    </a:ext>
                  </a:extLst>
                </a:gridCol>
                <a:gridCol w="1162050">
                  <a:extLst>
                    <a:ext uri="{9D8B030D-6E8A-4147-A177-3AD203B41FA5}">
                      <a16:colId xmlns:a16="http://schemas.microsoft.com/office/drawing/2014/main" val="20006"/>
                    </a:ext>
                  </a:extLst>
                </a:gridCol>
                <a:gridCol w="1162050">
                  <a:extLst>
                    <a:ext uri="{9D8B030D-6E8A-4147-A177-3AD203B41FA5}">
                      <a16:colId xmlns:a16="http://schemas.microsoft.com/office/drawing/2014/main" val="20007"/>
                    </a:ext>
                  </a:extLst>
                </a:gridCol>
                <a:gridCol w="1162050">
                  <a:extLst>
                    <a:ext uri="{9D8B030D-6E8A-4147-A177-3AD203B41FA5}">
                      <a16:colId xmlns:a16="http://schemas.microsoft.com/office/drawing/2014/main" val="20008"/>
                    </a:ext>
                  </a:extLst>
                </a:gridCol>
                <a:gridCol w="1162050">
                  <a:extLst>
                    <a:ext uri="{9D8B030D-6E8A-4147-A177-3AD203B41FA5}">
                      <a16:colId xmlns:a16="http://schemas.microsoft.com/office/drawing/2014/main" val="20009"/>
                    </a:ext>
                  </a:extLst>
                </a:gridCol>
              </a:tblGrid>
              <a:tr h="794450">
                <a:tc>
                  <a:txBody>
                    <a:bodyPr/>
                    <a:lstStyle/>
                    <a:p>
                      <a:pPr marL="0" lvl="0" indent="0" algn="l" rtl="0">
                        <a:spcBef>
                          <a:spcPts val="0"/>
                        </a:spcBef>
                        <a:spcAft>
                          <a:spcPts val="0"/>
                        </a:spcAft>
                        <a:buNone/>
                      </a:pPr>
                      <a:r>
                        <a:rPr lang="it" sz="2200">
                          <a:latin typeface="Roboto Medium"/>
                          <a:ea typeface="Roboto Medium"/>
                          <a:cs typeface="Roboto Medium"/>
                          <a:sym typeface="Roboto Medium"/>
                        </a:rPr>
                        <a:t>Prova</a:t>
                      </a: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794450">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794450">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794450">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794450">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794450">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794450">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endParaRPr sz="2200">
                        <a:latin typeface="Roboto Medium"/>
                        <a:ea typeface="Roboto Medium"/>
                        <a:cs typeface="Roboto Medium"/>
                        <a:sym typeface="Roboto Medium"/>
                      </a:endParaRPr>
                    </a:p>
                  </a:txBody>
                  <a:tcPr marL="91425" marR="91425" marT="91425" marB="91425">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bl>
          </a:graphicData>
        </a:graphic>
      </p:graphicFrame>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868</Words>
  <Application>Microsoft Office PowerPoint</Application>
  <PresentationFormat>Personalizzato</PresentationFormat>
  <Paragraphs>34</Paragraphs>
  <Slides>1</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vt:i4>
      </vt:variant>
    </vt:vector>
  </HeadingPairs>
  <TitlesOfParts>
    <vt:vector size="8" baseType="lpstr">
      <vt:lpstr>Onest SemiBold</vt:lpstr>
      <vt:lpstr>Roboto Medium</vt:lpstr>
      <vt:lpstr>Arial</vt:lpstr>
      <vt:lpstr>Onest</vt:lpstr>
      <vt:lpstr>Times New Roman</vt:lpstr>
      <vt:lpstr>Roboto</vt:lpstr>
      <vt:lpstr>Simple Light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cp:lastModifiedBy>claudio cordani</cp:lastModifiedBy>
  <cp:revision>10</cp:revision>
  <dcterms:modified xsi:type="dcterms:W3CDTF">2025-06-27T07:46:44Z</dcterms:modified>
</cp:coreProperties>
</file>