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>
        <p:scale>
          <a:sx n="151" d="100"/>
          <a:sy n="151" d="100"/>
        </p:scale>
        <p:origin x="520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PRIMA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74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SECONDA SLIDE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247904A-EACA-1F4D-9630-5BC4CBD12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2" b="30592"/>
          <a:stretch/>
        </p:blipFill>
        <p:spPr>
          <a:xfrm>
            <a:off x="0" y="4502759"/>
            <a:ext cx="9144000" cy="6467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9B3B29-646B-E749-8107-F3045AD9F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1246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546F16-B53C-8285-4146-97FFD0BBB6FA}"/>
              </a:ext>
            </a:extLst>
          </p:cNvPr>
          <p:cNvSpPr txBox="1"/>
          <p:nvPr/>
        </p:nvSpPr>
        <p:spPr>
          <a:xfrm>
            <a:off x="1012054" y="2076300"/>
            <a:ext cx="6622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TITOLO PRESENTAZIONE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25586D-2CDD-2111-6631-3501E6E9AF0D}"/>
              </a:ext>
            </a:extLst>
          </p:cNvPr>
          <p:cNvSpPr txBox="1"/>
          <p:nvPr/>
        </p:nvSpPr>
        <p:spPr>
          <a:xfrm>
            <a:off x="1012054" y="3328774"/>
            <a:ext cx="6622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i="1" dirty="0">
                <a:latin typeface="Calibri" panose="020F0502020204030204" pitchFamily="34" charset="0"/>
                <a:cs typeface="Calibri" panose="020F0502020204030204" pitchFamily="34" charset="0"/>
              </a:rPr>
              <a:t>Autori</a:t>
            </a:r>
          </a:p>
        </p:txBody>
      </p:sp>
    </p:spTree>
    <p:extLst>
      <p:ext uri="{BB962C8B-B14F-4D97-AF65-F5344CB8AC3E}">
        <p14:creationId xmlns:p14="http://schemas.microsoft.com/office/powerpoint/2010/main" val="307342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8588" b="16908"/>
          <a:stretch/>
        </p:blipFill>
        <p:spPr>
          <a:xfrm>
            <a:off x="0" y="4860757"/>
            <a:ext cx="9144003" cy="28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0A0E71E-567B-3F49-A163-A29584B5A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63"/>
          <a:stretch/>
        </p:blipFill>
        <p:spPr>
          <a:xfrm>
            <a:off x="0" y="0"/>
            <a:ext cx="9144000" cy="601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Macintosh PowerPoint</Application>
  <PresentationFormat>Presentazione su schermo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Simple Light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5</cp:revision>
  <dcterms:modified xsi:type="dcterms:W3CDTF">2024-08-14T13:08:20Z</dcterms:modified>
</cp:coreProperties>
</file>