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60" r:id="rId2"/>
  </p:sldIdLst>
  <p:sldSz cx="5143500" cy="91440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747775"/>
          </p15:clr>
        </p15:guide>
        <p15:guide id="2" pos="1620" userDrawn="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69"/>
    <p:restoredTop sz="86364"/>
  </p:normalViewPr>
  <p:slideViewPr>
    <p:cSldViewPr snapToGrid="0">
      <p:cViewPr>
        <p:scale>
          <a:sx n="138" d="100"/>
          <a:sy n="138" d="100"/>
        </p:scale>
        <p:origin x="3112" y="144"/>
      </p:cViewPr>
      <p:guideLst>
        <p:guide orient="horz" pos="2880"/>
        <p:guide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/>
              <a:t>Opzione 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7306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5336" y="1323689"/>
            <a:ext cx="4792838" cy="36490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9245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9245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9245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9245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9245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9245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9245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9245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9245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75331" y="5038444"/>
            <a:ext cx="4792838" cy="14090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978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978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978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978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978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978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978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978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978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75331" y="1966444"/>
            <a:ext cx="4792838" cy="34906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21334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21334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21334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21334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21334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21334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21334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21334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21334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75331" y="5603956"/>
            <a:ext cx="4792838" cy="23125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812810" lvl="0" indent="-609608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625620" lvl="1" indent="-564452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2438430" lvl="2" indent="-564452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3251241" lvl="3" indent="-564452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4064051" lvl="4" indent="-564452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4876861" lvl="5" indent="-564452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5689671" lvl="6" indent="-564452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6502481" lvl="7" indent="-564452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7315291" lvl="8" indent="-564452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75331" y="3823734"/>
            <a:ext cx="4792838" cy="14965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64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75331" y="791156"/>
            <a:ext cx="4792838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75331" y="2048844"/>
            <a:ext cx="4792838" cy="60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812810" lvl="0" indent="-609608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625620" lvl="1" indent="-56445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2438430" lvl="2" indent="-56445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3251241" lvl="3" indent="-564452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4064051" lvl="4" indent="-56445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4876861" lvl="5" indent="-56445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5689671" lvl="6" indent="-564452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6502481" lvl="7" indent="-56445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7315291" lvl="8" indent="-56445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75331" y="791156"/>
            <a:ext cx="4792838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75331" y="2048844"/>
            <a:ext cx="2249944" cy="60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812810" lvl="0" indent="-564452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89"/>
            </a:lvl1pPr>
            <a:lvl2pPr marL="1625620" lvl="1" indent="-541873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2133"/>
            </a:lvl2pPr>
            <a:lvl3pPr marL="2438430" lvl="2" indent="-541873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2133"/>
            </a:lvl3pPr>
            <a:lvl4pPr marL="3251241" lvl="3" indent="-541873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2133"/>
            </a:lvl4pPr>
            <a:lvl5pPr marL="4064051" lvl="4" indent="-541873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2133"/>
            </a:lvl5pPr>
            <a:lvl6pPr marL="4876861" lvl="5" indent="-541873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2133"/>
            </a:lvl6pPr>
            <a:lvl7pPr marL="5689671" lvl="6" indent="-541873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2133"/>
            </a:lvl7pPr>
            <a:lvl8pPr marL="6502481" lvl="7" indent="-541873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2133"/>
            </a:lvl8pPr>
            <a:lvl9pPr marL="7315291" lvl="8" indent="-541873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2133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718225" y="2048844"/>
            <a:ext cx="2249944" cy="60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812810" lvl="0" indent="-564452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2489"/>
            </a:lvl1pPr>
            <a:lvl2pPr marL="1625620" lvl="1" indent="-541873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2133"/>
            </a:lvl2pPr>
            <a:lvl3pPr marL="2438430" lvl="2" indent="-541873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2133"/>
            </a:lvl3pPr>
            <a:lvl4pPr marL="3251241" lvl="3" indent="-541873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2133"/>
            </a:lvl4pPr>
            <a:lvl5pPr marL="4064051" lvl="4" indent="-541873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2133"/>
            </a:lvl5pPr>
            <a:lvl6pPr marL="4876861" lvl="5" indent="-541873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2133"/>
            </a:lvl6pPr>
            <a:lvl7pPr marL="5689671" lvl="6" indent="-541873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2133"/>
            </a:lvl7pPr>
            <a:lvl8pPr marL="6502481" lvl="7" indent="-541873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2133"/>
            </a:lvl8pPr>
            <a:lvl9pPr marL="7315291" lvl="8" indent="-541873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2133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75331" y="791156"/>
            <a:ext cx="4792838" cy="1018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75331" y="987733"/>
            <a:ext cx="1579500" cy="13434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4267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4267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4267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4267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4267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4267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4267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4267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4267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75331" y="2470400"/>
            <a:ext cx="1579500" cy="56522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812810" lvl="0" indent="-541873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2133"/>
            </a:lvl1pPr>
            <a:lvl2pPr marL="1625620" lvl="1" indent="-541873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2133"/>
            </a:lvl2pPr>
            <a:lvl3pPr marL="2438430" lvl="2" indent="-541873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2133"/>
            </a:lvl3pPr>
            <a:lvl4pPr marL="3251241" lvl="3" indent="-541873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2133"/>
            </a:lvl4pPr>
            <a:lvl5pPr marL="4064051" lvl="4" indent="-541873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2133"/>
            </a:lvl5pPr>
            <a:lvl6pPr marL="4876861" lvl="5" indent="-541873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2133"/>
            </a:lvl6pPr>
            <a:lvl7pPr marL="5689671" lvl="6" indent="-541873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2133"/>
            </a:lvl7pPr>
            <a:lvl8pPr marL="6502481" lvl="7" indent="-541873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2133"/>
            </a:lvl8pPr>
            <a:lvl9pPr marL="7315291" lvl="8" indent="-541873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2133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75765" y="800267"/>
            <a:ext cx="3581888" cy="72725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8533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8533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8533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8533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8533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8533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8533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8533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8533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571750" y="-222"/>
            <a:ext cx="257175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62533" tIns="162533" rIns="162533" bIns="162533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89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49344" y="2192311"/>
            <a:ext cx="2275425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7467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7467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7467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7467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7467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7467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7467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7467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7467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49344" y="4983245"/>
            <a:ext cx="2275425" cy="21957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3733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778469" y="1287244"/>
            <a:ext cx="2158313" cy="656906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812810" lvl="0" indent="-609608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625620" lvl="1" indent="-56445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2438430" lvl="2" indent="-56445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3251241" lvl="3" indent="-564452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4064051" lvl="4" indent="-56445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4876861" lvl="5" indent="-56445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5689671" lvl="6" indent="-564452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6502481" lvl="7" indent="-564452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7315291" lvl="8" indent="-56445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75331" y="7521022"/>
            <a:ext cx="3374325" cy="1075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812810" lvl="0" indent="-40640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75331" y="791156"/>
            <a:ext cx="4792838" cy="10181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75331" y="2048844"/>
            <a:ext cx="4792838" cy="60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765758" y="8290164"/>
            <a:ext cx="308644" cy="6997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778">
                <a:solidFill>
                  <a:schemeClr val="dk2"/>
                </a:solidFill>
              </a:defRPr>
            </a:lvl1pPr>
            <a:lvl2pPr lvl="1" algn="r">
              <a:buNone/>
              <a:defRPr sz="1778">
                <a:solidFill>
                  <a:schemeClr val="dk2"/>
                </a:solidFill>
              </a:defRPr>
            </a:lvl2pPr>
            <a:lvl3pPr lvl="2" algn="r">
              <a:buNone/>
              <a:defRPr sz="1778">
                <a:solidFill>
                  <a:schemeClr val="dk2"/>
                </a:solidFill>
              </a:defRPr>
            </a:lvl3pPr>
            <a:lvl4pPr lvl="3" algn="r">
              <a:buNone/>
              <a:defRPr sz="1778">
                <a:solidFill>
                  <a:schemeClr val="dk2"/>
                </a:solidFill>
              </a:defRPr>
            </a:lvl4pPr>
            <a:lvl5pPr lvl="4" algn="r">
              <a:buNone/>
              <a:defRPr sz="1778">
                <a:solidFill>
                  <a:schemeClr val="dk2"/>
                </a:solidFill>
              </a:defRPr>
            </a:lvl5pPr>
            <a:lvl6pPr lvl="5" algn="r">
              <a:buNone/>
              <a:defRPr sz="1778">
                <a:solidFill>
                  <a:schemeClr val="dk2"/>
                </a:solidFill>
              </a:defRPr>
            </a:lvl6pPr>
            <a:lvl7pPr lvl="6" algn="r">
              <a:buNone/>
              <a:defRPr sz="1778">
                <a:solidFill>
                  <a:schemeClr val="dk2"/>
                </a:solidFill>
              </a:defRPr>
            </a:lvl7pPr>
            <a:lvl8pPr lvl="7" algn="r">
              <a:buNone/>
              <a:defRPr sz="1778">
                <a:solidFill>
                  <a:schemeClr val="dk2"/>
                </a:solidFill>
              </a:defRPr>
            </a:lvl8pPr>
            <a:lvl9pPr lvl="8" algn="r">
              <a:buNone/>
              <a:defRPr sz="1778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89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54;p13">
            <a:extLst>
              <a:ext uri="{FF2B5EF4-FFF2-40B4-BE49-F238E27FC236}">
                <a16:creationId xmlns:a16="http://schemas.microsoft.com/office/drawing/2014/main" id="{6D3BB483-71DC-C14F-8F5F-4D97B98EB121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24"/>
            <a:ext cx="5143500" cy="703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55;p13">
            <a:extLst>
              <a:ext uri="{FF2B5EF4-FFF2-40B4-BE49-F238E27FC236}">
                <a16:creationId xmlns:a16="http://schemas.microsoft.com/office/drawing/2014/main" id="{696639F8-29FD-0A4E-A1BD-3ADEEB4B0BB4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8945428"/>
            <a:ext cx="5148000" cy="213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45188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Macintosh PowerPoint</Application>
  <PresentationFormat>Presentazione su schermo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Microsoft Office User</cp:lastModifiedBy>
  <cp:revision>5</cp:revision>
  <dcterms:modified xsi:type="dcterms:W3CDTF">2024-08-21T12:56:03Z</dcterms:modified>
</cp:coreProperties>
</file>